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9E1DC-B68E-4A24-867F-9A991069A285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9EEEA-39B2-40AF-B21D-875BF6C96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EEEA-39B2-40AF-B21D-875BF6C96B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F588-7D09-4DE8-858F-266B59DB1B94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2FD3-37B2-4281-9B91-D9E396580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ABVJrmE3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iMXksrVQQ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</p:spPr>
      </p:pic>
      <p:sp>
        <p:nvSpPr>
          <p:cNvPr id="1026" name="AutoShape 2" descr="Презентация к уроку по физике &quot;Дисперсия све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уровень (обязательно): Где в природе встречается явление «дисперсия»?</a:t>
            </a:r>
          </a:p>
          <a:p>
            <a:r>
              <a:rPr lang="ru-RU" dirty="0" smtClean="0"/>
              <a:t>2 уровень: </a:t>
            </a:r>
            <a:r>
              <a:rPr lang="ru-RU" dirty="0" smtClean="0"/>
              <a:t>Где в </a:t>
            </a:r>
            <a:r>
              <a:rPr lang="ru-RU" dirty="0" smtClean="0"/>
              <a:t>технике используется </a:t>
            </a:r>
            <a:r>
              <a:rPr lang="ru-RU" dirty="0" smtClean="0"/>
              <a:t>явление «дисперсия</a:t>
            </a:r>
            <a:r>
              <a:rPr lang="ru-RU" dirty="0" smtClean="0"/>
              <a:t>»?</a:t>
            </a:r>
          </a:p>
          <a:p>
            <a:r>
              <a:rPr lang="ru-RU" dirty="0" smtClean="0"/>
              <a:t>3 уровень: Что же такое «цвет»? Как мы его видим? Почему?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Спасибо за внимание!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8(16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12500" b="4500"/>
          <a:stretch/>
        </p:blipFill>
        <p:spPr bwMode="auto">
          <a:xfrm>
            <a:off x="0" y="0"/>
            <a:ext cx="651621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0"/>
            <a:ext cx="262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Можно ли повторить опыт И.Ньютона?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068960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https://www.youtube.com/watch?v=uHABVJrmE3I</a:t>
            </a:r>
            <a:r>
              <a:rPr lang="ru-RU" dirty="0" smtClean="0"/>
              <a:t>  (0:53)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Как получить радугу?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+mj-lt"/>
              </a:rPr>
              <a:t>Поймай радугу!</a:t>
            </a:r>
          </a:p>
          <a:p>
            <a:pPr algn="ctr">
              <a:buNone/>
            </a:pPr>
            <a:endParaRPr lang="ru-RU" b="1" dirty="0" smtClean="0">
              <a:solidFill>
                <a:srgbClr val="FFC000"/>
              </a:solidFill>
              <a:latin typeface="+mj-lt"/>
            </a:endParaRPr>
          </a:p>
          <a:p>
            <a:pPr>
              <a:buNone/>
            </a:pPr>
            <a:r>
              <a:rPr lang="ru-RU" b="1" dirty="0">
                <a:latin typeface="+mj-lt"/>
              </a:rPr>
              <a:t>ТЕХНИЧЕСКОЕ ЗАДАНИЕ:</a:t>
            </a:r>
            <a:r>
              <a:rPr lang="ru-RU" b="1" i="1" dirty="0">
                <a:latin typeface="+mj-lt"/>
              </a:rPr>
              <a:t> </a:t>
            </a:r>
            <a:r>
              <a:rPr lang="ru-RU" i="1" dirty="0">
                <a:latin typeface="+mj-lt"/>
              </a:rPr>
              <a:t>собрать установку, которая позволяет зафиксировать радугу, и придумать способ получения белого света </a:t>
            </a:r>
            <a:r>
              <a:rPr lang="ru-RU" i="1" dirty="0" smtClean="0">
                <a:latin typeface="+mj-lt"/>
              </a:rPr>
              <a:t>обратно</a:t>
            </a:r>
            <a:r>
              <a:rPr lang="ru-RU" i="1" dirty="0" smtClean="0">
                <a:latin typeface="+mj-lt"/>
              </a:rPr>
              <a:t>.</a:t>
            </a:r>
            <a:r>
              <a:rPr lang="ru-RU" b="1" i="1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20618" t="23945" r="43910" b="34721"/>
          <a:stretch/>
        </p:blipFill>
        <p:spPr bwMode="auto">
          <a:xfrm>
            <a:off x="5292080" y="4437112"/>
            <a:ext cx="3851920" cy="2420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ОБОРУДОВАНИЕ И </a:t>
            </a:r>
            <a:r>
              <a:rPr lang="ru-RU" b="1" dirty="0" smtClean="0"/>
              <a:t>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Призма 2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dirty="0"/>
              <a:t>Телефон 2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dirty="0"/>
              <a:t>Лист бумаги</a:t>
            </a:r>
          </a:p>
          <a:p>
            <a:r>
              <a:rPr lang="ru-RU" dirty="0"/>
              <a:t>Краски</a:t>
            </a:r>
          </a:p>
          <a:p>
            <a:r>
              <a:rPr lang="ru-RU" dirty="0"/>
              <a:t>Кисточки </a:t>
            </a:r>
          </a:p>
          <a:p>
            <a:r>
              <a:rPr lang="ru-RU" dirty="0"/>
              <a:t>Волчок 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Инструкция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618" t="23945" r="43910" b="34721"/>
          <a:stretch/>
        </p:blipFill>
        <p:spPr bwMode="auto">
          <a:xfrm>
            <a:off x="3563888" y="2996952"/>
            <a:ext cx="5580112" cy="3861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ИНФОРМАЦИЯ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2130" t="41015" r="58853" b="29599"/>
          <a:stretch/>
        </p:blipFill>
        <p:spPr bwMode="auto">
          <a:xfrm>
            <a:off x="4499992" y="3789040"/>
            <a:ext cx="4422191" cy="251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340768"/>
            <a:ext cx="77403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Спектр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 (от латинского «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spectrum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 – видение) непрерывный ряд цветных полос, получается путем разложения луча белого света на составные части. Полученную таким образом цветную полоску солнечного света Ньютон разделил на семь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цветов радуги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 красный, оранжевый, жёлтый, зелёный, голубой, синий, фиолетовый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Проходя через призму, луч солнечного света не только преломляется, но и разлагается на различные цвета. Это явление называется </a:t>
            </a:r>
            <a:r>
              <a:rPr lang="ru-RU" u="sng" dirty="0"/>
              <a:t>Дисперсией</a:t>
            </a:r>
            <a:r>
              <a:rPr lang="ru-RU" dirty="0"/>
              <a:t>! </a:t>
            </a:r>
          </a:p>
          <a:p>
            <a:pPr>
              <a:buNone/>
            </a:pPr>
            <a:r>
              <a:rPr lang="ru-RU" b="1" dirty="0"/>
              <a:t>Дисперсия – явление разложения белого света в спектр.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 rotWithShape="1">
          <a:blip r:embed="rId2" cstate="print"/>
          <a:srcRect l="12130" t="41015" r="58853" b="29599"/>
          <a:stretch/>
        </p:blipFill>
        <p:spPr bwMode="auto">
          <a:xfrm>
            <a:off x="4499992" y="3789040"/>
            <a:ext cx="4422191" cy="251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Наша цель: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ЦЕЛЬ</a:t>
            </a:r>
            <a:r>
              <a:rPr lang="ru-RU" b="1" dirty="0"/>
              <a:t>:</a:t>
            </a:r>
            <a:r>
              <a:rPr lang="ru-RU" b="1" i="1" dirty="0"/>
              <a:t> используя предложенное оборудование получить </a:t>
            </a:r>
            <a:r>
              <a:rPr lang="ru-RU" b="1" i="1" dirty="0" smtClean="0"/>
              <a:t>спектр и из спектра получить обратно белый свет.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4199" t="45151" r="21795" b="22798"/>
          <a:stretch/>
        </p:blipFill>
        <p:spPr bwMode="auto">
          <a:xfrm>
            <a:off x="2267744" y="3501008"/>
            <a:ext cx="4158615" cy="141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Результаты работы: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получили спектр из белого света? </a:t>
            </a:r>
          </a:p>
          <a:p>
            <a:r>
              <a:rPr lang="ru-RU" dirty="0" smtClean="0"/>
              <a:t>Как из спектра вы получили белый свет?</a:t>
            </a:r>
          </a:p>
          <a:p>
            <a:r>
              <a:rPr lang="ru-RU" dirty="0" smtClean="0"/>
              <a:t>Какова структура белого света</a:t>
            </a:r>
            <a:r>
              <a:rPr lang="ru-RU" dirty="0" smtClean="0"/>
              <a:t>? </a:t>
            </a:r>
            <a:endParaRPr lang="ru-RU" dirty="0" smtClean="0"/>
          </a:p>
          <a:p>
            <a:r>
              <a:rPr lang="ru-RU" dirty="0" smtClean="0"/>
              <a:t>Какие лучи отклоняются сильнее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 это связанно с призмой?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Итоги работы в группах: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329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08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Группа  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Группа  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Группа  4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4200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Получили</a:t>
                      </a:r>
                      <a:r>
                        <a:rPr lang="ru-RU" baseline="0" dirty="0" smtClean="0"/>
                        <a:t>  спектр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00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Получили белый</a:t>
                      </a:r>
                      <a:r>
                        <a:rPr lang="ru-RU" baseline="0" dirty="0" smtClean="0"/>
                        <a:t> свет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827"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r>
                        <a:rPr lang="ru-RU" baseline="0" dirty="0" smtClean="0"/>
                        <a:t> 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827">
                <a:tc>
                  <a:txBody>
                    <a:bodyPr/>
                    <a:lstStyle/>
                    <a:p>
                      <a:r>
                        <a:rPr lang="ru-RU" dirty="0" smtClean="0"/>
                        <a:t>Доп.</a:t>
                      </a:r>
                      <a:r>
                        <a:rPr lang="ru-RU" baseline="0" dirty="0" smtClean="0"/>
                        <a:t> 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941168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балл – задание выполнено;</a:t>
            </a:r>
          </a:p>
          <a:p>
            <a:r>
              <a:rPr lang="ru-RU" sz="2000" dirty="0" smtClean="0"/>
              <a:t>0 баллов – задание не выполнено.</a:t>
            </a:r>
          </a:p>
          <a:p>
            <a:r>
              <a:rPr lang="ru-RU" sz="2000" dirty="0" smtClean="0"/>
              <a:t>Доп. Баллы ставятся за выполнение дополнительного задания (от 1 до 2).</a:t>
            </a:r>
          </a:p>
          <a:p>
            <a:r>
              <a:rPr lang="ru-RU" sz="2000" dirty="0" smtClean="0"/>
              <a:t>1 балл – работу сделали но результат не получили (белый цвет);</a:t>
            </a:r>
          </a:p>
          <a:p>
            <a:r>
              <a:rPr lang="ru-RU" sz="2000" dirty="0" smtClean="0"/>
              <a:t>2- балла - работу сделали, результат получился (белый цвет).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317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Как получить радугу? </vt:lpstr>
      <vt:lpstr>ОБОРУДОВАНИЕ И МАТЕРИАЛЫ</vt:lpstr>
      <vt:lpstr>ИНФОРМАЦИЯ</vt:lpstr>
      <vt:lpstr>ИНФОРМАЦИЯ</vt:lpstr>
      <vt:lpstr>Наша цель:</vt:lpstr>
      <vt:lpstr>Результаты работы:</vt:lpstr>
      <vt:lpstr>Итоги работы в группах:</vt:lpstr>
      <vt:lpstr>Д/З: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</dc:creator>
  <cp:lastModifiedBy>petr</cp:lastModifiedBy>
  <cp:revision>19</cp:revision>
  <dcterms:created xsi:type="dcterms:W3CDTF">2022-04-28T08:38:25Z</dcterms:created>
  <dcterms:modified xsi:type="dcterms:W3CDTF">2022-05-04T13:27:07Z</dcterms:modified>
</cp:coreProperties>
</file>