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Определение физических характеристик кошки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4653136"/>
            <a:ext cx="3785624" cy="159526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Выполнила: </a:t>
            </a:r>
            <a:r>
              <a:rPr lang="ru-RU" sz="2000" dirty="0" err="1" smtClean="0"/>
              <a:t>Жадамбаева</a:t>
            </a:r>
            <a:r>
              <a:rPr lang="ru-RU" sz="2000" dirty="0" smtClean="0"/>
              <a:t> </a:t>
            </a:r>
            <a:r>
              <a:rPr lang="ru-RU" sz="2000" dirty="0" err="1" smtClean="0"/>
              <a:t>Сэсэг</a:t>
            </a:r>
            <a:r>
              <a:rPr lang="ru-RU" sz="2000" dirty="0" smtClean="0"/>
              <a:t>, ученица МБОУ ДСОШ 7 «б» класс</a:t>
            </a:r>
          </a:p>
          <a:p>
            <a:r>
              <a:rPr lang="ru-RU" sz="2000" dirty="0" smtClean="0"/>
              <a:t>Учитель: </a:t>
            </a:r>
            <a:r>
              <a:rPr lang="ru-RU" sz="2000" dirty="0" err="1" smtClean="0"/>
              <a:t>Баянова</a:t>
            </a:r>
            <a:r>
              <a:rPr lang="ru-RU" sz="2000" dirty="0" smtClean="0"/>
              <a:t> Мария Алексеевна, учитель физики</a:t>
            </a:r>
            <a:endParaRPr lang="ru-RU" sz="2000" dirty="0"/>
          </a:p>
        </p:txBody>
      </p:sp>
      <p:pic>
        <p:nvPicPr>
          <p:cNvPr id="4" name="Рисунок 3" descr="ж1.jpg"/>
          <p:cNvPicPr>
            <a:picLocks noChangeAspect="1"/>
          </p:cNvPicPr>
          <p:nvPr/>
        </p:nvPicPr>
        <p:blipFill>
          <a:blip r:embed="rId2" cstate="print"/>
          <a:srcRect t="26900" r="-524" b="34250"/>
          <a:stretch>
            <a:fillRect/>
          </a:stretch>
        </p:blipFill>
        <p:spPr>
          <a:xfrm>
            <a:off x="2843808" y="1484784"/>
            <a:ext cx="4608512" cy="31741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выяснить, может ли обычная «мурлыка» представлять интерес в качестве объекта физических исследований?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Изучить    литературу    по    определению    физических    характеристик    домашних животных (кошки), найти ответы на кошачьи «почему?».</a:t>
            </a:r>
          </a:p>
          <a:p>
            <a:pPr lvl="0"/>
            <a:r>
              <a:rPr lang="ru-RU" dirty="0" smtClean="0"/>
              <a:t>Измерить скорость движения кошки по прямой линии, её массу, объём, плотность, силу тяжести, веса тела, силу тяги, давление на опору.</a:t>
            </a:r>
          </a:p>
          <a:p>
            <a:pPr lvl="0"/>
            <a:r>
              <a:rPr lang="ru-RU" dirty="0" smtClean="0"/>
              <a:t>Провести анкету «Какое животное вы держите дома?».</a:t>
            </a:r>
          </a:p>
          <a:p>
            <a:pPr lvl="0"/>
            <a:r>
              <a:rPr lang="ru-RU" dirty="0" smtClean="0"/>
              <a:t>Отразить    результаты     исследовательской    работы    в     форме     компьютерной презентации, созданной в программе </a:t>
            </a:r>
            <a:r>
              <a:rPr lang="en-US" dirty="0" smtClean="0"/>
              <a:t>Microsoft</a:t>
            </a:r>
            <a:r>
              <a:rPr lang="ru-RU" dirty="0" smtClean="0"/>
              <a:t>  </a:t>
            </a:r>
            <a:r>
              <a:rPr lang="en-US" dirty="0" smtClean="0"/>
              <a:t>Power Point </a:t>
            </a:r>
            <a:r>
              <a:rPr lang="ru-RU" dirty="0" smtClean="0"/>
              <a:t>2007.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Измерение скорости прямолинейного движения.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31640" y="2564904"/>
          <a:ext cx="4536505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01"/>
                <a:gridCol w="907301"/>
                <a:gridCol w="907301"/>
                <a:gridCol w="907301"/>
                <a:gridCol w="907301"/>
              </a:tblGrid>
              <a:tr h="917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-2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en-US" sz="1400" b="1" i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i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400" b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en-US" sz="1400" b="1" i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i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93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еде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93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зов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ж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484784"/>
            <a:ext cx="2676370" cy="47697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Измерение массы кошки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16" y="2204864"/>
          <a:ext cx="4577058" cy="226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686"/>
                <a:gridCol w="1525686"/>
                <a:gridCol w="1525686"/>
              </a:tblGrid>
              <a:tr h="69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 опыта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Измеряемая величина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кг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45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Общая масса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Масса сумки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Масса Мурки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265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ж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412776"/>
            <a:ext cx="2716138" cy="48406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Измерение объёма </a:t>
            </a:r>
            <a:r>
              <a:rPr lang="ru-RU" b="1" dirty="0" smtClean="0"/>
              <a:t>кошки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1340768"/>
          <a:ext cx="7529390" cy="1477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878"/>
                <a:gridCol w="1505878"/>
                <a:gridCol w="1505878"/>
                <a:gridCol w="1505878"/>
                <a:gridCol w="1505878"/>
              </a:tblGrid>
              <a:tr h="1072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Объём вытесненной воды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выт.воды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 см³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Обхват головы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см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Объём головы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гол), 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см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Объём кошки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кош), 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см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Объём кошки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кош), 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05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2400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646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3046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0,003046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Рисунок 4" descr="ж5.jpg"/>
          <p:cNvPicPr>
            <a:picLocks noChangeAspect="1"/>
          </p:cNvPicPr>
          <p:nvPr/>
        </p:nvPicPr>
        <p:blipFill>
          <a:blip r:embed="rId2" cstate="print"/>
          <a:srcRect b="29000"/>
          <a:stretch>
            <a:fillRect/>
          </a:stretch>
        </p:blipFill>
        <p:spPr>
          <a:xfrm>
            <a:off x="1907704" y="2852936"/>
            <a:ext cx="2937573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Измерение плотности кошки.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5999480" cy="110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Масса кошки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4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кошки), </a:t>
                      </a:r>
                      <a:r>
                        <a:rPr lang="ru-RU" sz="1400" b="1" i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Объём кошки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4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кошки), </a:t>
                      </a:r>
                      <a:r>
                        <a:rPr lang="ru-RU" sz="1400" b="1" i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</a:t>
                      </a:r>
                      <a:r>
                        <a:rPr lang="ru-RU" sz="14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Плотность тела кошки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1400" b="1" i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ρ</a:t>
                      </a:r>
                      <a:r>
                        <a:rPr lang="ru-RU" sz="1400" b="1" i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г/см</a:t>
                      </a:r>
                      <a:r>
                        <a:rPr lang="ru-RU" sz="14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Плотность тела кошки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1590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1400" b="1" i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ρ</a:t>
                      </a:r>
                      <a:r>
                        <a:rPr lang="ru-RU" sz="1400" b="1" i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кг/м³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indent="4483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indent="4483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3046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indent="4483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indent="4483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Рисунок 4" descr="ж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852936"/>
            <a:ext cx="1996058" cy="3557331"/>
          </a:xfrm>
          <a:prstGeom prst="rect">
            <a:avLst/>
          </a:prstGeom>
        </p:spPr>
      </p:pic>
      <p:pic>
        <p:nvPicPr>
          <p:cNvPr id="6" name="Рисунок 5" descr="ж3.jpg"/>
          <p:cNvPicPr>
            <a:picLocks noChangeAspect="1"/>
          </p:cNvPicPr>
          <p:nvPr/>
        </p:nvPicPr>
        <p:blipFill>
          <a:blip r:embed="rId3" cstate="print"/>
          <a:srcRect b="36350"/>
          <a:stretch>
            <a:fillRect/>
          </a:stretch>
        </p:blipFill>
        <p:spPr>
          <a:xfrm>
            <a:off x="4788024" y="2636912"/>
            <a:ext cx="3600400" cy="4084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Определение силы тяжести, веса тела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Для </a:t>
            </a:r>
            <a:r>
              <a:rPr lang="ru-RU" dirty="0" smtClean="0"/>
              <a:t>определения силы, с которой Земля притягивает   к себе кошку, я воспользовалась формулой   для нахождения   силы тяжести:</a:t>
            </a:r>
          </a:p>
          <a:p>
            <a:r>
              <a:rPr lang="en-US" dirty="0" smtClean="0"/>
              <a:t>F</a:t>
            </a:r>
            <a:r>
              <a:rPr lang="ru-RU" baseline="-25000" dirty="0" err="1" smtClean="0"/>
              <a:t>тяж.</a:t>
            </a:r>
            <a:r>
              <a:rPr lang="ru-RU" dirty="0" err="1" smtClean="0"/>
              <a:t>=</a:t>
            </a:r>
            <a:r>
              <a:rPr lang="en-US" dirty="0" smtClean="0"/>
              <a:t>mg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  Масса Мурки нам уже известна, значит легко   можно найти силу тяжести:</a:t>
            </a:r>
          </a:p>
          <a:p>
            <a:r>
              <a:rPr lang="en-US" dirty="0" smtClean="0"/>
              <a:t>F</a:t>
            </a:r>
            <a:r>
              <a:rPr lang="ru-RU" baseline="-25000" dirty="0" smtClean="0"/>
              <a:t>тяж. </a:t>
            </a:r>
            <a:r>
              <a:rPr lang="ru-RU" dirty="0" smtClean="0"/>
              <a:t>= 3,1 </a:t>
            </a:r>
            <a:r>
              <a:rPr lang="ru-RU" i="1" dirty="0" smtClean="0"/>
              <a:t>кг</a:t>
            </a:r>
            <a:r>
              <a:rPr lang="ru-RU" dirty="0" smtClean="0"/>
              <a:t> *9, 8 Н/</a:t>
            </a:r>
            <a:r>
              <a:rPr lang="ru-RU" i="1" dirty="0" smtClean="0"/>
              <a:t>кг</a:t>
            </a:r>
            <a:r>
              <a:rPr lang="ru-RU" dirty="0" smtClean="0"/>
              <a:t> = 30,38Н.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С такой же силой   кошка оказывает   давление на опору, так как вес тела (т.е. сила, с которой тело давит на опору)   находится по формуле:</a:t>
            </a:r>
          </a:p>
          <a:p>
            <a:r>
              <a:rPr lang="en-US" dirty="0" smtClean="0"/>
              <a:t>P</a:t>
            </a:r>
            <a:r>
              <a:rPr lang="ru-RU" dirty="0" smtClean="0"/>
              <a:t>=</a:t>
            </a:r>
            <a:r>
              <a:rPr lang="en-US" dirty="0" smtClean="0"/>
              <a:t>mg</a:t>
            </a:r>
            <a:endParaRPr lang="ru-RU" dirty="0" smtClean="0"/>
          </a:p>
          <a:p>
            <a:r>
              <a:rPr lang="ru-RU" dirty="0" smtClean="0"/>
              <a:t>Р </a:t>
            </a:r>
            <a:r>
              <a:rPr lang="ru-RU" dirty="0" smtClean="0"/>
              <a:t>= 3,1 </a:t>
            </a:r>
            <a:r>
              <a:rPr lang="ru-RU" i="1" dirty="0" smtClean="0"/>
              <a:t>кг</a:t>
            </a:r>
            <a:r>
              <a:rPr lang="ru-RU" dirty="0" smtClean="0"/>
              <a:t>*9, 8Н/кг=30,38 Н.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</TotalTime>
  <Words>351</Words>
  <Application>Microsoft Office PowerPoint</Application>
  <PresentationFormat>Экран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Определение физических характеристик кошки</vt:lpstr>
      <vt:lpstr>Цель и задачи проекта</vt:lpstr>
      <vt:lpstr>Измерение скорости прямолинейного движения.</vt:lpstr>
      <vt:lpstr>Измерение массы кошки</vt:lpstr>
      <vt:lpstr>Измерение объёма кошки</vt:lpstr>
      <vt:lpstr>Измерение плотности кошки.</vt:lpstr>
      <vt:lpstr>Определение силы тяжести, веса тела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Erdeni</dc:creator>
  <cp:lastModifiedBy>Erdeni</cp:lastModifiedBy>
  <cp:revision>18</cp:revision>
  <dcterms:created xsi:type="dcterms:W3CDTF">2018-11-20T02:29:57Z</dcterms:created>
  <dcterms:modified xsi:type="dcterms:W3CDTF">2018-11-20T04:17:13Z</dcterms:modified>
</cp:coreProperties>
</file>