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946" y="-1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99648" cy="316835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Научно-практическая конференция</a:t>
            </a:r>
            <a:br>
              <a:rPr lang="ru-RU" sz="1800" dirty="0" smtClean="0"/>
            </a:br>
            <a:r>
              <a:rPr lang="ru-RU" sz="1800" dirty="0" smtClean="0"/>
              <a:t>«Шаг в будущее»</a:t>
            </a:r>
            <a:br>
              <a:rPr lang="ru-RU" sz="1800" dirty="0" smtClean="0"/>
            </a:br>
            <a:r>
              <a:rPr lang="ru-RU" sz="1800" dirty="0" smtClean="0"/>
              <a:t>Раздел 2 «Естественные науки»</a:t>
            </a:r>
            <a:br>
              <a:rPr lang="ru-RU" sz="1800" dirty="0" smtClean="0"/>
            </a:br>
            <a:r>
              <a:rPr lang="ru-RU" sz="1800" dirty="0" smtClean="0"/>
              <a:t>Секция 4. Физика и познание мира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b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ЦВЕТ ВОКРУГ </a:t>
            </a:r>
            <a:r>
              <a:rPr lang="ru-RU" sz="1800" b="1" dirty="0" smtClean="0"/>
              <a:t>НАС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645024"/>
            <a:ext cx="4869904" cy="216024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Автор: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Максимов Илья Сергеевич </a:t>
            </a:r>
            <a:br>
              <a:rPr lang="ru-RU" sz="1600" dirty="0" smtClean="0"/>
            </a:br>
            <a:r>
              <a:rPr lang="ru-RU" sz="1600" dirty="0" smtClean="0"/>
              <a:t>Россия, Забайкальский край, </a:t>
            </a:r>
            <a:r>
              <a:rPr lang="ru-RU" sz="1600" dirty="0" err="1" smtClean="0"/>
              <a:t>Дульдургинский</a:t>
            </a:r>
            <a:r>
              <a:rPr lang="ru-RU" sz="1600" dirty="0" smtClean="0"/>
              <a:t> район, с. Дульдурга</a:t>
            </a:r>
            <a:br>
              <a:rPr lang="ru-RU" sz="1600" dirty="0" smtClean="0"/>
            </a:br>
            <a:r>
              <a:rPr lang="ru-RU" sz="1600" dirty="0" smtClean="0"/>
              <a:t>МБОУ «</a:t>
            </a:r>
            <a:r>
              <a:rPr lang="ru-RU" sz="1600" dirty="0" err="1" smtClean="0"/>
              <a:t>Дульдургинская</a:t>
            </a:r>
            <a:r>
              <a:rPr lang="ru-RU" sz="1600" dirty="0" smtClean="0"/>
              <a:t> СОШ», 6 «а» класс</a:t>
            </a:r>
            <a:br>
              <a:rPr lang="ru-RU" sz="1600" dirty="0" smtClean="0"/>
            </a:br>
            <a:r>
              <a:rPr lang="ru-RU" sz="1600" b="1" dirty="0" smtClean="0"/>
              <a:t>Научный руководитель: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Баянова</a:t>
            </a:r>
            <a:r>
              <a:rPr lang="ru-RU" sz="1600" dirty="0" smtClean="0"/>
              <a:t> Мария Алексеевна</a:t>
            </a:r>
            <a:br>
              <a:rPr lang="ru-RU" sz="1600" dirty="0" smtClean="0"/>
            </a:br>
            <a:r>
              <a:rPr lang="ru-RU" sz="1600" dirty="0" smtClean="0"/>
              <a:t>учитель физики МБОУ «</a:t>
            </a:r>
            <a:r>
              <a:rPr lang="ru-RU" sz="1600" dirty="0" err="1" smtClean="0"/>
              <a:t>Дульдургинская</a:t>
            </a:r>
            <a:r>
              <a:rPr lang="ru-RU" sz="1600" dirty="0" smtClean="0"/>
              <a:t> СОШ»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результате данной </a:t>
            </a:r>
            <a:r>
              <a:rPr lang="ru-RU" dirty="0" smtClean="0"/>
              <a:t>работы:</a:t>
            </a:r>
            <a:endParaRPr lang="ru-RU" dirty="0" smtClean="0"/>
          </a:p>
          <a:p>
            <a:pPr lvl="0"/>
            <a:r>
              <a:rPr lang="ru-RU" dirty="0" smtClean="0"/>
              <a:t>провел </a:t>
            </a:r>
            <a:r>
              <a:rPr lang="ru-RU" dirty="0" smtClean="0"/>
              <a:t>опыты, доказывающие, что свет имеет сложную структуру;</a:t>
            </a:r>
          </a:p>
          <a:p>
            <a:pPr lvl="0"/>
            <a:r>
              <a:rPr lang="ru-RU" dirty="0" smtClean="0"/>
              <a:t>опытным путем изучены такие свойства тела как отражение и преломление;</a:t>
            </a:r>
          </a:p>
          <a:p>
            <a:pPr lvl="0"/>
            <a:r>
              <a:rPr lang="ru-RU" dirty="0" smtClean="0"/>
              <a:t>сконструировал </a:t>
            </a:r>
            <a:r>
              <a:rPr lang="ru-RU" dirty="0" smtClean="0"/>
              <a:t>прибор, позволяющий опытным путем, доказать, что тела с темной поверхностью нагреваются больше светлых; </a:t>
            </a:r>
          </a:p>
          <a:p>
            <a:pPr lvl="0"/>
            <a:r>
              <a:rPr lang="ru-RU" dirty="0" smtClean="0"/>
              <a:t>разработана инструкция, позволяющая работать с прибором самостоятельно.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611560" y="2132856"/>
            <a:ext cx="8229600" cy="309634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Leelawadee UI Semilight" pitchFamily="34" charset="-34"/>
              </a:rPr>
              <a:t>Спасибо за внимание!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Leelawadee UI Semilight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3C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3C5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сконструировать </a:t>
            </a:r>
            <a:r>
              <a:rPr lang="ru-RU" dirty="0" smtClean="0"/>
              <a:t>прибор, демонстрирующий способность черных тел нагреваться больше светлых, объяснить принцип действия </a:t>
            </a:r>
            <a:r>
              <a:rPr lang="ru-RU" dirty="0" smtClean="0"/>
              <a:t>прибора.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Гипотеза: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прибор</a:t>
            </a:r>
            <a:r>
              <a:rPr lang="ru-RU" dirty="0" smtClean="0"/>
              <a:t>, сконструированный нами, поможет определить, </a:t>
            </a:r>
            <a:r>
              <a:rPr lang="ru-RU" dirty="0" smtClean="0"/>
              <a:t>какого цвета тело нагревается больше.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Задачи проекта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Собрать </a:t>
            </a:r>
            <a:r>
              <a:rPr lang="ru-RU" dirty="0" smtClean="0"/>
              <a:t>и проанализировать информацию по выбранной теме;</a:t>
            </a:r>
          </a:p>
          <a:p>
            <a:pPr lvl="0"/>
            <a:r>
              <a:rPr lang="ru-RU" dirty="0" smtClean="0"/>
              <a:t>Сделать схему прибора;</a:t>
            </a:r>
          </a:p>
          <a:p>
            <a:pPr lvl="0"/>
            <a:r>
              <a:rPr lang="ru-RU" dirty="0" smtClean="0"/>
              <a:t>Сконструировать прибор;</a:t>
            </a:r>
          </a:p>
          <a:p>
            <a:pPr lvl="0"/>
            <a:r>
              <a:rPr lang="ru-RU" dirty="0" smtClean="0"/>
              <a:t>Составить инструкцию к прибору;</a:t>
            </a:r>
          </a:p>
          <a:p>
            <a:pPr lvl="0"/>
            <a:r>
              <a:rPr lang="ru-RU" dirty="0" smtClean="0"/>
              <a:t>Провести исследование по способности поглощения тепла разными цветами.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ОПЫТ 1. Спектр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127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Цель: определить структуру белого света (из чего он состоит).</a:t>
            </a:r>
          </a:p>
          <a:p>
            <a:pPr>
              <a:buNone/>
            </a:pPr>
            <a:r>
              <a:rPr lang="ru-RU" dirty="0" smtClean="0"/>
              <a:t>Оборудование: Призма 2 </a:t>
            </a:r>
            <a:r>
              <a:rPr lang="ru-RU" dirty="0" err="1" smtClean="0"/>
              <a:t>шт</a:t>
            </a:r>
            <a:r>
              <a:rPr lang="ru-RU" dirty="0" smtClean="0"/>
              <a:t>, источник света (фонарик), лист бумаги.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r="8333" b="35638"/>
          <a:stretch/>
        </p:blipFill>
        <p:spPr bwMode="auto">
          <a:xfrm>
            <a:off x="683568" y="3356992"/>
            <a:ext cx="3540125" cy="1711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5" name="Рисунок 4" descr="D:\видео урок\уроки видео\0-02-05-58ca0ba919f2150d756b61728a7b48bd1e507b0814ccd2e19df0f6761602e649_82f638c900dd30d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4479" t="36693" r="27690" b="34394"/>
          <a:stretch/>
        </p:blipFill>
        <p:spPr bwMode="auto">
          <a:xfrm>
            <a:off x="4716016" y="3429000"/>
            <a:ext cx="2806700" cy="1594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 2. Преломление и отражение света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127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Цель: определить зависимость угла преломления света от среды. </a:t>
            </a:r>
          </a:p>
          <a:p>
            <a:pPr>
              <a:buNone/>
            </a:pPr>
            <a:r>
              <a:rPr lang="ru-RU" dirty="0" smtClean="0"/>
              <a:t>Оборудование: </a:t>
            </a:r>
            <a:r>
              <a:rPr lang="ru-RU" dirty="0" smtClean="0"/>
              <a:t>стеклянный полуцилиндр, </a:t>
            </a:r>
            <a:r>
              <a:rPr lang="ru-RU" dirty="0" smtClean="0"/>
              <a:t>лазерная </a:t>
            </a:r>
            <a:r>
              <a:rPr lang="ru-RU" dirty="0" smtClean="0"/>
              <a:t>указка, шкала.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7681" t="22133" r="3338" b="38667"/>
          <a:stretch>
            <a:fillRect/>
          </a:stretch>
        </p:blipFill>
        <p:spPr bwMode="auto">
          <a:xfrm>
            <a:off x="611560" y="3212976"/>
            <a:ext cx="3384376" cy="191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4576" t="11257" r="2975" b="33325"/>
          <a:stretch/>
        </p:blipFill>
        <p:spPr bwMode="auto">
          <a:xfrm>
            <a:off x="4499992" y="5157192"/>
            <a:ext cx="4295140" cy="1360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Прибор: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2807224" cy="50405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Нужно:</a:t>
            </a:r>
            <a:endParaRPr lang="ru-RU" dirty="0" smtClean="0"/>
          </a:p>
          <a:p>
            <a:pPr lvl="0"/>
            <a:r>
              <a:rPr lang="ru-RU" dirty="0" smtClean="0"/>
              <a:t>2 </a:t>
            </a:r>
            <a:r>
              <a:rPr lang="ru-RU" dirty="0" smtClean="0"/>
              <a:t>емкости (20-30 мл);</a:t>
            </a:r>
            <a:endParaRPr lang="ru-RU" dirty="0" smtClean="0"/>
          </a:p>
          <a:p>
            <a:pPr lvl="0"/>
            <a:r>
              <a:rPr lang="ru-RU" dirty="0" smtClean="0"/>
              <a:t>Лак черный;</a:t>
            </a:r>
          </a:p>
          <a:p>
            <a:pPr lvl="0"/>
            <a:r>
              <a:rPr lang="ru-RU" dirty="0" smtClean="0"/>
              <a:t>Фольга пищевая;</a:t>
            </a:r>
          </a:p>
          <a:p>
            <a:pPr lvl="0"/>
            <a:r>
              <a:rPr lang="ru-RU" dirty="0" smtClean="0"/>
              <a:t>Скотч;</a:t>
            </a:r>
          </a:p>
          <a:p>
            <a:pPr lvl="0"/>
            <a:r>
              <a:rPr lang="ru-RU" dirty="0" smtClean="0"/>
              <a:t>2 </a:t>
            </a:r>
            <a:r>
              <a:rPr lang="ru-RU" dirty="0" smtClean="0"/>
              <a:t>капельницы (любые гибкие  трубки);</a:t>
            </a:r>
            <a:endParaRPr lang="ru-RU" dirty="0" smtClean="0"/>
          </a:p>
          <a:p>
            <a:pPr lvl="0"/>
            <a:r>
              <a:rPr lang="ru-RU" dirty="0" smtClean="0"/>
              <a:t>2 прозрачные трубочки;</a:t>
            </a:r>
          </a:p>
          <a:p>
            <a:pPr lvl="0"/>
            <a:r>
              <a:rPr lang="ru-RU" dirty="0" smtClean="0"/>
              <a:t>Горячий клей пистолет;</a:t>
            </a:r>
          </a:p>
          <a:p>
            <a:pPr lvl="0"/>
            <a:r>
              <a:rPr lang="ru-RU" dirty="0" smtClean="0"/>
              <a:t>Лампочка;</a:t>
            </a:r>
          </a:p>
          <a:p>
            <a:pPr lvl="0"/>
            <a:r>
              <a:rPr lang="ru-RU" dirty="0" smtClean="0"/>
              <a:t>Патрон;</a:t>
            </a:r>
          </a:p>
          <a:p>
            <a:pPr lvl="0"/>
            <a:r>
              <a:rPr lang="ru-RU" dirty="0" smtClean="0"/>
              <a:t> Провод с вилкой.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488" t="29833" r="66337" b="48467"/>
          <a:stretch>
            <a:fillRect/>
          </a:stretch>
        </p:blipFill>
        <p:spPr bwMode="auto">
          <a:xfrm>
            <a:off x="3491880" y="1700808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On-OqdY_N0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27778" r="13888"/>
          <a:stretch>
            <a:fillRect/>
          </a:stretch>
        </p:blipFill>
        <p:spPr>
          <a:xfrm>
            <a:off x="6516216" y="1700808"/>
            <a:ext cx="1924050" cy="36042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 собранного прибора.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5648" t="63101" r="14531" b="14475"/>
          <a:stretch>
            <a:fillRect/>
          </a:stretch>
        </p:blipFill>
        <p:spPr bwMode="auto">
          <a:xfrm>
            <a:off x="1547664" y="1844824"/>
            <a:ext cx="644985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Инструкция: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1371" t="16656" r="8391" b="41622"/>
          <a:stretch>
            <a:fillRect/>
          </a:stretch>
        </p:blipFill>
        <p:spPr bwMode="auto">
          <a:xfrm>
            <a:off x="467544" y="1268760"/>
            <a:ext cx="48245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On-OqdY_N0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27778" r="13888"/>
          <a:stretch>
            <a:fillRect/>
          </a:stretch>
        </p:blipFill>
        <p:spPr>
          <a:xfrm>
            <a:off x="6228184" y="332656"/>
            <a:ext cx="1944216" cy="32403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0762" t="60441" r="8485" b="13770"/>
          <a:stretch>
            <a:fillRect/>
          </a:stretch>
        </p:blipFill>
        <p:spPr bwMode="auto">
          <a:xfrm>
            <a:off x="2915816" y="3717032"/>
            <a:ext cx="610627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</TotalTime>
  <Words>240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Научно-практическая конференция «Шаг в будущее» Раздел 2 «Естественные науки» Секция 4. Физика и познание мира       ЦВЕТ ВОКРУГ НАС  </vt:lpstr>
      <vt:lpstr>Цель проекта:</vt:lpstr>
      <vt:lpstr>Гипотеза: </vt:lpstr>
      <vt:lpstr>Задачи проекта:</vt:lpstr>
      <vt:lpstr>ОПЫТ 1. Спектр.</vt:lpstr>
      <vt:lpstr>ОПЫТ 2. Преломление и отражение света.</vt:lpstr>
      <vt:lpstr>Прибор:</vt:lpstr>
      <vt:lpstr>Проверка собранного прибора.</vt:lpstr>
      <vt:lpstr>Инструкция:</vt:lpstr>
      <vt:lpstr>Выводы: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Научно-практическая конференция «Шаг в будущее» Раздел 2 «Естественные науки» Секция 4. Физика и познание мира       ЦВЕТ ВОКРУГ НАС  </dc:title>
  <dc:creator>petr</dc:creator>
  <cp:lastModifiedBy>petr</cp:lastModifiedBy>
  <cp:revision>12</cp:revision>
  <dcterms:created xsi:type="dcterms:W3CDTF">2022-12-15T14:38:17Z</dcterms:created>
  <dcterms:modified xsi:type="dcterms:W3CDTF">2022-12-15T15:09:42Z</dcterms:modified>
</cp:coreProperties>
</file>