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2" r:id="rId4"/>
    <p:sldId id="259" r:id="rId5"/>
    <p:sldId id="261" r:id="rId6"/>
    <p:sldId id="260" r:id="rId7"/>
    <p:sldId id="271" r:id="rId8"/>
    <p:sldId id="26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FE13-0DD6-42D3-82FF-AC1BB01F176C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50869-068B-4A0A-8F97-A17CC5B48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0869-068B-4A0A-8F97-A17CC5B48EF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Дульдургинкая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endParaRPr lang="ru-RU" sz="44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48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52928" cy="415423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на тему :    "Использование пластиковых бутылок в простых опытах по физике"</a:t>
            </a:r>
            <a:r>
              <a:rPr lang="ru-RU" sz="240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86314" y="5357826"/>
            <a:ext cx="4143404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Поносова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Петровна, ученица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 класса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Баянова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Мария Алексеевна, учитель физики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53359877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59632" y="548681"/>
            <a:ext cx="7198568" cy="151216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604448" cy="439248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 результате работы я: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провёла опыты, доказывающие существование атмосферного давления;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создала самодельные приборы, демонстрирующие зависимость давления жидкости от высоты столба жидкости, закона Паскаля.</a:t>
            </a:r>
          </a:p>
          <a:p>
            <a:pPr algn="l">
              <a:buFont typeface="Wingdings" pitchFamily="2" charset="2"/>
              <a:buChar char="Ø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096344"/>
          </a:xfrm>
        </p:spPr>
        <p:txBody>
          <a:bodyPr>
            <a:normAutofit/>
          </a:bodyPr>
          <a:lstStyle/>
          <a:p>
            <a:r>
              <a:rPr lang="ru-RU" sz="6600" dirty="0" smtClean="0">
                <a:cs typeface="Leelawadee UI Semilight" pitchFamily="34" charset="-34"/>
              </a:rPr>
              <a:t>Спасибо за внимание!</a:t>
            </a:r>
            <a:endParaRPr lang="ru-RU" sz="6600" dirty="0">
              <a:cs typeface="Leelawadee UI Semilight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3C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3C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884368" cy="273630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сделать приборы, установки  по физике для демонстрации физических явлений по теме «Давление» своими руками, объяснить принцип действия каждого прибора и продемонстрировать их работу.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5"/>
          <p:cNvSpPr>
            <a:spLocks noGrp="1"/>
          </p:cNvSpPr>
          <p:nvPr>
            <p:ph idx="1"/>
          </p:nvPr>
        </p:nvSpPr>
        <p:spPr>
          <a:xfrm>
            <a:off x="785786" y="1857364"/>
            <a:ext cx="7643834" cy="3000396"/>
          </a:xfrm>
        </p:spPr>
        <p:txBody>
          <a:bodyPr>
            <a:noAutofit/>
          </a:bodyPr>
          <a:lstStyle/>
          <a:p>
            <a:pPr marL="3175" indent="20638" algn="l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сделанный прибор, установка  по физике для демонстрации физических явлений своими руками. При отсутствии данного прибора в физической лаборатории, данный прибор сможет заменить недостающую установку при демонстрации и объяснении темы.</a:t>
            </a:r>
          </a:p>
          <a:p>
            <a:pPr marL="3175" indent="20638" algn="l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indent="20638" algn="l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283152" cy="108012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4644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  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Изучить научную и популярную литературу по теме «Давление»;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Составить систему доступных и простых опытов с использованием пластиковой бутылки;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Провести опыт, демонстрирующий атмосферное давление;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Сделать приборы, вызывающие затруднение в понимании теоретического материала по физике по теме «Давление»;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Сделать приборы, отсутствующие в лаборатории;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Дать рекомендации по постановке опытов.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3050"/>
            <a:ext cx="4608512" cy="995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1. Закон Паскаля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4402832" cy="4569371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Sitka Display" pitchFamily="2" charset="0"/>
              </a:rPr>
              <a:t>Закон Паскаля формулируется так: Давление, производимое на жидкость или газ, передается в любую точку без изменений во всех направлениях.</a:t>
            </a:r>
            <a:r>
              <a:rPr lang="ru-RU" sz="1600" dirty="0" smtClean="0"/>
              <a:t>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продемонстрировать закон Паскаля.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пластиковая бутылка, шило.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наблюдаем вытекание воды из отверстий в виде одинаковых струек.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сила действует на поверхность воды, находящиеся в бутылке. Это давление передается нижним слоям воды, которое распределяется в каждую точку жидкости равномерно.</a:t>
            </a:r>
          </a:p>
        </p:txBody>
      </p:sp>
      <p:pic>
        <p:nvPicPr>
          <p:cNvPr id="9" name="Содержимое 8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912" r="28376"/>
          <a:stretch>
            <a:fillRect/>
          </a:stretch>
        </p:blipFill>
        <p:spPr>
          <a:xfrm>
            <a:off x="5220072" y="1412776"/>
            <a:ext cx="3240360" cy="4792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34481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2. Зависимость давления жидкости от высоты столба жидкости.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900" r="21201"/>
          <a:stretch>
            <a:fillRect/>
          </a:stretch>
        </p:blipFill>
        <p:spPr>
          <a:xfrm>
            <a:off x="5004048" y="1988840"/>
            <a:ext cx="3384376" cy="391116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4114800" cy="4137323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b="1" dirty="0" smtClean="0"/>
              <a:t> </a:t>
            </a:r>
            <a:r>
              <a:rPr lang="ru-RU" sz="1800" dirty="0" smtClean="0"/>
              <a:t>продемонстрировать закон Паскаля. Оборудование: пластиковая бутылка, шило.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1800" b="1" dirty="0" smtClean="0"/>
              <a:t> </a:t>
            </a:r>
            <a:r>
              <a:rPr lang="ru-RU" sz="1800" dirty="0" smtClean="0"/>
              <a:t>наблюдаем вытекание воды из отверстий в виде одинаковых струек. </a:t>
            </a:r>
            <a:br>
              <a:rPr lang="ru-RU" sz="18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Анализ: </a:t>
            </a:r>
            <a:r>
              <a:rPr lang="ru-RU" sz="1800" dirty="0" smtClean="0"/>
              <a:t>сила действует на поверхность воды, находящиеся в бутылке. Это давление передается нижним слоям воды, которое распределяется в каждую точку жидкости равномерно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7796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dirty="0" smtClean="0"/>
              <a:t>Модель фонтана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/>
          </a:p>
        </p:txBody>
      </p:sp>
      <p:pic>
        <p:nvPicPr>
          <p:cNvPr id="5" name="Содержимое 4" descr="у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9385" y="1341438"/>
            <a:ext cx="3604493" cy="47847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754760" cy="4425355"/>
          </a:xfrm>
        </p:spPr>
        <p:txBody>
          <a:bodyPr/>
          <a:lstStyle/>
          <a:p>
            <a:r>
              <a:rPr lang="ru-RU" sz="1800" b="1" dirty="0" smtClean="0"/>
              <a:t>Цель: </a:t>
            </a:r>
            <a:r>
              <a:rPr lang="ru-RU" sz="1800" dirty="0" smtClean="0"/>
              <a:t>показать простейшую модель фонтана.</a:t>
            </a:r>
          </a:p>
          <a:p>
            <a:r>
              <a:rPr lang="ru-RU" sz="1800" b="1" dirty="0" smtClean="0"/>
              <a:t>Оборудование: </a:t>
            </a:r>
            <a:r>
              <a:rPr lang="ru-RU" sz="1800" dirty="0" smtClean="0"/>
              <a:t>пластиковая бутылка, стержень от гелиевой ручки, кювета.</a:t>
            </a:r>
            <a:endParaRPr lang="en-US" sz="1800" dirty="0" smtClean="0"/>
          </a:p>
          <a:p>
            <a:r>
              <a:rPr lang="ru-RU" sz="1800" b="1" dirty="0" smtClean="0"/>
              <a:t>Результат: </a:t>
            </a:r>
            <a:r>
              <a:rPr lang="ru-RU" sz="1800" dirty="0" smtClean="0"/>
              <a:t>наблюдаем образование фонтана воды.</a:t>
            </a:r>
          </a:p>
          <a:p>
            <a:r>
              <a:rPr lang="ru-RU" sz="1800" b="1" dirty="0" smtClean="0"/>
              <a:t>Анализ: </a:t>
            </a:r>
            <a:r>
              <a:rPr lang="ru-RU" sz="1800" dirty="0" smtClean="0"/>
              <a:t>на воду в стержне действует давление столба жидкости, находящегося в бутылке. Чем больше воды в бутылке, тем больше будет фонтан, так как давление зависит от высоты столба жидкости.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768752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4. Сообщающиеся сосуды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906" t="33271" r="27634" b="8011"/>
          <a:stretch>
            <a:fillRect/>
          </a:stretch>
        </p:blipFill>
        <p:spPr>
          <a:xfrm>
            <a:off x="3428992" y="1500174"/>
            <a:ext cx="2714644" cy="227893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/>
              <a:t> показать расположение поверхности однородной жидкости в сообщающихся сосудах на одном уровне. </a:t>
            </a:r>
            <a:r>
              <a:rPr lang="ru-RU" sz="1600" b="1" dirty="0" smtClean="0"/>
              <a:t>Оборудование:</a:t>
            </a:r>
            <a:r>
              <a:rPr lang="ru-RU" sz="1600" dirty="0" smtClean="0"/>
              <a:t> нижние части от пластиковых бутылок разных сечений, резиновые трубки.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1600" b="1" dirty="0" smtClean="0"/>
              <a:t> </a:t>
            </a:r>
            <a:r>
              <a:rPr lang="ru-RU" sz="1600" dirty="0" smtClean="0"/>
              <a:t>уровни воды в сосудах оказались на одном уровне.</a:t>
            </a:r>
            <a:br>
              <a:rPr lang="ru-RU" sz="1600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Анализ:</a:t>
            </a:r>
            <a:r>
              <a:rPr lang="ru-RU" sz="1600" b="1" dirty="0" smtClean="0"/>
              <a:t> </a:t>
            </a:r>
            <a:r>
              <a:rPr lang="ru-RU" sz="1600" dirty="0" smtClean="0"/>
              <a:t>в сообщающихся сосудах любой формы поверхности однородной жидкости устанавливаются на одном уровне ( при условии, что давление воздуха над жидкостью одинаково).</a:t>
            </a:r>
            <a:endParaRPr lang="ru-RU" sz="1600" dirty="0"/>
          </a:p>
        </p:txBody>
      </p:sp>
      <p:pic>
        <p:nvPicPr>
          <p:cNvPr id="7" name="Рисунок 6" descr="IMG_20181127_152030.jpg"/>
          <p:cNvPicPr/>
          <p:nvPr/>
        </p:nvPicPr>
        <p:blipFill>
          <a:blip r:embed="rId3" cstate="print"/>
          <a:srcRect l="24986" r="20154"/>
          <a:stretch>
            <a:fillRect/>
          </a:stretch>
        </p:blipFill>
        <p:spPr>
          <a:xfrm>
            <a:off x="6143636" y="1857364"/>
            <a:ext cx="2857488" cy="3786214"/>
          </a:xfrm>
          <a:prstGeom prst="rect">
            <a:avLst/>
          </a:prstGeom>
        </p:spPr>
      </p:pic>
      <p:pic>
        <p:nvPicPr>
          <p:cNvPr id="8" name="Рисунок 7" descr="IMG_20181127_152133.jpg"/>
          <p:cNvPicPr/>
          <p:nvPr/>
        </p:nvPicPr>
        <p:blipFill>
          <a:blip r:embed="rId4" cstate="print"/>
          <a:srcRect l="14769" r="7034"/>
          <a:stretch>
            <a:fillRect/>
          </a:stretch>
        </p:blipFill>
        <p:spPr>
          <a:xfrm>
            <a:off x="3428992" y="3714752"/>
            <a:ext cx="271464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3050"/>
            <a:ext cx="698477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5. Давление в жидкости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394720" cy="4281339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dirty="0" smtClean="0"/>
              <a:t>: </a:t>
            </a:r>
            <a:r>
              <a:rPr lang="ru-RU" sz="1800" dirty="0" smtClean="0"/>
              <a:t>доказать существование давления внутри жидкости. </a:t>
            </a:r>
            <a:r>
              <a:rPr lang="ru-RU" sz="1800" b="1" dirty="0" smtClean="0"/>
              <a:t>Оборудование:</a:t>
            </a:r>
            <a:r>
              <a:rPr lang="ru-RU" sz="1800" dirty="0" smtClean="0"/>
              <a:t> пластиковая бутылка, перчатка </a:t>
            </a:r>
            <a:br>
              <a:rPr lang="ru-RU" sz="18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800" b="1" dirty="0" smtClean="0"/>
              <a:t>: </a:t>
            </a:r>
            <a:r>
              <a:rPr lang="ru-RU" sz="1800" dirty="0" smtClean="0"/>
              <a:t>внутри жидкости существует давление.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Анализ: </a:t>
            </a:r>
            <a:r>
              <a:rPr lang="ru-RU" sz="1800" dirty="0" smtClean="0"/>
              <a:t>На одном и том же уровне оно одинаково по всем направлениям. С глубиной давление увеличивается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Erdeni\Desktop\Цыренжапова\у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666985" cy="350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629</TotalTime>
  <Words>373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на тему :    "Использование пластиковых бутылок в простых опытах по физике" </vt:lpstr>
      <vt:lpstr>Цель: сделать приборы, установки  по физике для демонстрации физических явлений по теме «Давление» своими руками, объяснить принцип действия каждого прибора и продемонстрировать их работу.</vt:lpstr>
      <vt:lpstr>Слайд 3</vt:lpstr>
      <vt:lpstr>Задачи:</vt:lpstr>
      <vt:lpstr>Опыт 1. Закон Паскаля</vt:lpstr>
      <vt:lpstr>Опыт 2. Зависимость давления жидкости от высоты столба жидкости.</vt:lpstr>
      <vt:lpstr>Опыт 3. Модель фонтана.</vt:lpstr>
      <vt:lpstr>Опыт 4. Сообщающиеся сосуды</vt:lpstr>
      <vt:lpstr>Опыт 5. Давление в жидкости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петр</cp:lastModifiedBy>
  <cp:revision>58</cp:revision>
  <dcterms:created xsi:type="dcterms:W3CDTF">2012-08-04T13:03:27Z</dcterms:created>
  <dcterms:modified xsi:type="dcterms:W3CDTF">2020-12-08T23:07:28Z</dcterms:modified>
</cp:coreProperties>
</file>