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10E6-E9D6-4DDC-8D50-F5864EEA0574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866A-E884-40DD-A2EA-1E38F13464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0556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10E6-E9D6-4DDC-8D50-F5864EEA0574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866A-E884-40DD-A2EA-1E38F13464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930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10E6-E9D6-4DDC-8D50-F5864EEA0574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866A-E884-40DD-A2EA-1E38F13464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354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10E6-E9D6-4DDC-8D50-F5864EEA0574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866A-E884-40DD-A2EA-1E38F13464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700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10E6-E9D6-4DDC-8D50-F5864EEA0574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866A-E884-40DD-A2EA-1E38F13464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420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10E6-E9D6-4DDC-8D50-F5864EEA0574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866A-E884-40DD-A2EA-1E38F13464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8179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10E6-E9D6-4DDC-8D50-F5864EEA0574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866A-E884-40DD-A2EA-1E38F13464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180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10E6-E9D6-4DDC-8D50-F5864EEA0574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866A-E884-40DD-A2EA-1E38F13464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978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10E6-E9D6-4DDC-8D50-F5864EEA0574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866A-E884-40DD-A2EA-1E38F13464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4065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10E6-E9D6-4DDC-8D50-F5864EEA0574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866A-E884-40DD-A2EA-1E38F13464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4334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10E6-E9D6-4DDC-8D50-F5864EEA0574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866A-E884-40DD-A2EA-1E38F13464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4580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510E6-E9D6-4DDC-8D50-F5864EEA0574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9866A-E884-40DD-A2EA-1E38F13464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620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4782" y="436418"/>
            <a:ext cx="9144000" cy="3177454"/>
          </a:xfrm>
        </p:spPr>
        <p:txBody>
          <a:bodyPr>
            <a:normAutofit fontScale="90000"/>
          </a:bodyPr>
          <a:lstStyle/>
          <a:p>
            <a:r>
              <a:rPr lang="ru-RU" sz="1600" b="1" i="1" dirty="0" smtClean="0"/>
              <a:t>ДСОШ </a:t>
            </a:r>
            <a:r>
              <a:rPr lang="ru-RU" sz="1600" b="1" i="1" dirty="0" smtClean="0">
                <a:effectLst/>
              </a:rPr>
              <a:t>«</a:t>
            </a:r>
            <a:r>
              <a:rPr lang="ru-RU" sz="1600" b="1" i="1" dirty="0" err="1" smtClean="0">
                <a:effectLst/>
              </a:rPr>
              <a:t>Дульдургинская</a:t>
            </a:r>
            <a:r>
              <a:rPr lang="ru-RU" sz="1600" b="1" i="1" dirty="0" smtClean="0">
                <a:effectLst/>
              </a:rPr>
              <a:t> средняя общеобразовательная школа»</a:t>
            </a:r>
            <a:br>
              <a:rPr lang="ru-RU" sz="1600" b="1" i="1" dirty="0" smtClean="0">
                <a:effectLst/>
              </a:rPr>
            </a:br>
            <a:r>
              <a:rPr lang="ru-RU" sz="1600" b="1" i="1" dirty="0"/>
              <a:t/>
            </a:r>
            <a:br>
              <a:rPr lang="ru-RU" sz="1600" b="1" i="1" dirty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/>
              <a:t/>
            </a:r>
            <a:br>
              <a:rPr lang="ru-RU" sz="1600" b="1" i="1" dirty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b="1" i="1" dirty="0" smtClean="0"/>
              <a:t>Исследовательская работа</a:t>
            </a:r>
            <a:br>
              <a:rPr lang="ru-RU" b="1" i="1" dirty="0" smtClean="0"/>
            </a:br>
            <a:r>
              <a:rPr lang="ru-RU" b="1" i="1" dirty="0" smtClean="0">
                <a:effectLst/>
              </a:rPr>
              <a:t>« </a:t>
            </a:r>
            <a:r>
              <a:rPr lang="ru-RU" b="1" i="1" dirty="0" smtClean="0"/>
              <a:t>Оптические Иллюзия</a:t>
            </a:r>
            <a:r>
              <a:rPr lang="ru-RU" sz="6700" b="1" i="1" dirty="0" smtClean="0">
                <a:effectLst/>
              </a:rPr>
              <a:t> »</a:t>
            </a:r>
            <a:r>
              <a:rPr lang="ru-RU" sz="1600" b="1" i="1" dirty="0" smtClean="0">
                <a:effectLst/>
              </a:rPr>
              <a:t/>
            </a:r>
            <a:br>
              <a:rPr lang="ru-RU" sz="1600" b="1" i="1" dirty="0" smtClean="0">
                <a:effectLst/>
              </a:rPr>
            </a:br>
            <a:endParaRPr lang="ru-RU" sz="16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14510" y="4599566"/>
            <a:ext cx="3311236" cy="2061007"/>
          </a:xfrm>
        </p:spPr>
        <p:txBody>
          <a:bodyPr>
            <a:normAutofit fontScale="85000" lnSpcReduction="20000"/>
          </a:bodyPr>
          <a:lstStyle/>
          <a:p>
            <a:r>
              <a:rPr lang="ru-RU" sz="1800" b="1" u="sng" dirty="0" smtClean="0">
                <a:effectLst/>
              </a:rPr>
              <a:t>Выполнила</a:t>
            </a:r>
            <a:r>
              <a:rPr lang="ru-RU" sz="1800" b="1" dirty="0" smtClean="0">
                <a:effectLst/>
              </a:rPr>
              <a:t>: </a:t>
            </a:r>
            <a:r>
              <a:rPr lang="ru-RU" sz="1800" b="1" dirty="0" err="1" smtClean="0">
                <a:effectLst/>
              </a:rPr>
              <a:t>Бальжинимаева</a:t>
            </a:r>
            <a:r>
              <a:rPr lang="ru-RU" sz="1800" b="1" dirty="0" smtClean="0">
                <a:effectLst/>
              </a:rPr>
              <a:t> </a:t>
            </a:r>
            <a:r>
              <a:rPr lang="ru-RU" sz="1800" b="1" dirty="0" err="1" smtClean="0">
                <a:effectLst/>
              </a:rPr>
              <a:t>Аяна</a:t>
            </a:r>
            <a:endParaRPr lang="ru-RU" sz="1800" b="1" dirty="0" smtClean="0">
              <a:effectLst/>
            </a:endParaRPr>
          </a:p>
          <a:p>
            <a:r>
              <a:rPr lang="ru-RU" sz="1800" b="1" dirty="0" smtClean="0">
                <a:effectLst/>
              </a:rPr>
              <a:t>ученица  7Б класса </a:t>
            </a:r>
          </a:p>
          <a:p>
            <a:r>
              <a:rPr lang="ru-RU" sz="1800" b="1" dirty="0" smtClean="0">
                <a:effectLst/>
              </a:rPr>
              <a:t>ДСОШ «</a:t>
            </a:r>
            <a:r>
              <a:rPr lang="ru-RU" sz="1800" b="1" dirty="0" err="1" smtClean="0">
                <a:effectLst/>
              </a:rPr>
              <a:t>Дульдургинская</a:t>
            </a:r>
            <a:r>
              <a:rPr lang="ru-RU" sz="1800" b="1" dirty="0" smtClean="0">
                <a:effectLst/>
              </a:rPr>
              <a:t> СОШ »</a:t>
            </a:r>
          </a:p>
          <a:p>
            <a:r>
              <a:rPr lang="ru-RU" sz="1800" b="1" u="sng" dirty="0" smtClean="0">
                <a:effectLst/>
              </a:rPr>
              <a:t>Проверила</a:t>
            </a:r>
            <a:r>
              <a:rPr lang="ru-RU" sz="1800" b="1" dirty="0" smtClean="0">
                <a:effectLst/>
              </a:rPr>
              <a:t>: учитель физики </a:t>
            </a:r>
          </a:p>
          <a:p>
            <a:r>
              <a:rPr lang="ru-RU" sz="1800" b="1" dirty="0" smtClean="0">
                <a:effectLst/>
              </a:rPr>
              <a:t>ДСОШ «</a:t>
            </a:r>
            <a:r>
              <a:rPr lang="ru-RU" sz="1800" b="1" dirty="0" err="1" smtClean="0">
                <a:effectLst/>
              </a:rPr>
              <a:t>Дульдургинская</a:t>
            </a:r>
            <a:r>
              <a:rPr lang="ru-RU" sz="1800" b="1" dirty="0" smtClean="0">
                <a:effectLst/>
              </a:rPr>
              <a:t> СОШ»</a:t>
            </a:r>
          </a:p>
          <a:p>
            <a:r>
              <a:rPr lang="ru-RU" sz="1800" b="1" dirty="0" err="1" smtClean="0">
                <a:effectLst/>
              </a:rPr>
              <a:t>Баянова</a:t>
            </a:r>
            <a:r>
              <a:rPr lang="ru-RU" sz="1800" b="1" dirty="0" smtClean="0">
                <a:effectLst/>
              </a:rPr>
              <a:t> М. А.</a:t>
            </a:r>
          </a:p>
          <a:p>
            <a:r>
              <a:rPr lang="ru-RU" sz="1800" b="1" dirty="0" smtClean="0">
                <a:effectLst/>
              </a:rPr>
              <a:t>2018 г.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3452336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Бесконечный шоколад</a:t>
            </a:r>
            <a:endParaRPr lang="ru-RU" dirty="0"/>
          </a:p>
        </p:txBody>
      </p:sp>
      <p:pic>
        <p:nvPicPr>
          <p:cNvPr id="4" name="Содержимое 3" descr="2018-11-20_13-24-0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8844" y="1809683"/>
            <a:ext cx="6628711" cy="447592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анкетирования </a:t>
            </a:r>
            <a:endParaRPr lang="ru-RU" dirty="0"/>
          </a:p>
        </p:txBody>
      </p:sp>
      <p:pic>
        <p:nvPicPr>
          <p:cNvPr id="4" name="Содержимое 3" descr="2018-11-20_13-25-4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1734" y="1309793"/>
            <a:ext cx="5666711" cy="3702882"/>
          </a:xfrm>
        </p:spPr>
      </p:pic>
      <p:pic>
        <p:nvPicPr>
          <p:cNvPr id="5" name="Рисунок 4" descr="2018-11-20_13-25-5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84737" y="3042902"/>
            <a:ext cx="6207263" cy="324772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оптические иллюзии</a:t>
            </a:r>
            <a:endParaRPr lang="ru-RU" dirty="0"/>
          </a:p>
        </p:txBody>
      </p:sp>
      <p:pic>
        <p:nvPicPr>
          <p:cNvPr id="6" name="Содержимое 5" descr="hq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79466" y="2518147"/>
            <a:ext cx="4572000" cy="3429000"/>
          </a:xfrm>
        </p:spPr>
      </p:pic>
      <p:pic>
        <p:nvPicPr>
          <p:cNvPr id="7" name="Рисунок 6" descr="ил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288" y="2269475"/>
            <a:ext cx="6759273" cy="380209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allpapers.wallhaven.cc/wallpapers/full/wallhaven-3099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</a:t>
            </a:r>
            <a:r>
              <a:rPr lang="ru-RU" sz="5400" b="1" i="1" dirty="0" smtClean="0"/>
              <a:t>Содержание</a:t>
            </a:r>
            <a:endParaRPr lang="ru-RU" sz="5400" b="1" i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38200" y="1825625"/>
            <a:ext cx="9864436" cy="4066020"/>
          </a:xfrm>
          <a:solidFill>
            <a:schemeClr val="tx1">
              <a:alpha val="69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/>
              </a:rPr>
              <a:t>Введение</a:t>
            </a:r>
          </a:p>
          <a:p>
            <a:r>
              <a:rPr lang="ru-RU" b="1" dirty="0" smtClean="0">
                <a:solidFill>
                  <a:schemeClr val="bg1"/>
                </a:solidFill>
                <a:effectLst/>
              </a:rPr>
              <a:t>1.</a:t>
            </a:r>
            <a:r>
              <a:rPr lang="ru-RU" b="1" u="sng" dirty="0" smtClean="0">
                <a:solidFill>
                  <a:schemeClr val="bg1"/>
                </a:solidFill>
                <a:effectLst/>
              </a:rPr>
              <a:t>Что такое иллюзия</a:t>
            </a:r>
            <a:endParaRPr lang="ru-RU" b="1" dirty="0" smtClean="0">
              <a:solidFill>
                <a:schemeClr val="bg1"/>
              </a:solidFill>
              <a:effectLst/>
            </a:endParaRPr>
          </a:p>
          <a:p>
            <a:r>
              <a:rPr lang="ru-RU" b="1" dirty="0">
                <a:solidFill>
                  <a:schemeClr val="bg1"/>
                </a:solidFill>
              </a:rPr>
              <a:t>1.1Некоторые виды оптических </a:t>
            </a:r>
            <a:r>
              <a:rPr lang="ru-RU" b="1" dirty="0" smtClean="0">
                <a:solidFill>
                  <a:schemeClr val="bg1"/>
                </a:solidFill>
              </a:rPr>
              <a:t>иллюзий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  <a:effectLst/>
              </a:rPr>
              <a:t>1.2Возможности новых иллюзий</a:t>
            </a:r>
          </a:p>
          <a:p>
            <a:r>
              <a:rPr lang="ru-RU" b="1" dirty="0">
                <a:solidFill>
                  <a:schemeClr val="bg1"/>
                </a:solidFill>
              </a:rPr>
              <a:t>1.3 Классические примеры </a:t>
            </a:r>
            <a:r>
              <a:rPr lang="ru-RU" b="1" dirty="0" smtClean="0">
                <a:solidFill>
                  <a:schemeClr val="bg1"/>
                </a:solidFill>
              </a:rPr>
              <a:t>иллюзий</a:t>
            </a:r>
            <a:endParaRPr lang="ru-RU" b="1" dirty="0" smtClean="0">
              <a:solidFill>
                <a:schemeClr val="bg1"/>
              </a:solidFill>
              <a:effectLst/>
            </a:endParaRPr>
          </a:p>
          <a:p>
            <a:r>
              <a:rPr lang="ru-RU" b="1" dirty="0" smtClean="0">
                <a:solidFill>
                  <a:schemeClr val="bg1"/>
                </a:solidFill>
                <a:effectLst/>
              </a:rPr>
              <a:t>1.4. Неправильное восприятие величины предмета</a:t>
            </a:r>
          </a:p>
          <a:p>
            <a:r>
              <a:rPr lang="ru-RU" b="1" dirty="0" smtClean="0">
                <a:solidFill>
                  <a:schemeClr val="bg1"/>
                </a:solidFill>
                <a:effectLst/>
              </a:rPr>
              <a:t>   2. </a:t>
            </a:r>
            <a:r>
              <a:rPr lang="ru-RU" b="1" u="sng" dirty="0" smtClean="0">
                <a:solidFill>
                  <a:schemeClr val="bg1"/>
                </a:solidFill>
                <a:effectLst/>
              </a:rPr>
              <a:t>Практическая часть</a:t>
            </a:r>
            <a:r>
              <a:rPr lang="ru-RU" b="1" dirty="0" smtClean="0">
                <a:solidFill>
                  <a:schemeClr val="bg1"/>
                </a:solidFill>
                <a:effectLst/>
              </a:rPr>
              <a:t>(мой эксперимент)</a:t>
            </a:r>
          </a:p>
          <a:p>
            <a:r>
              <a:rPr lang="ru-RU" b="1" dirty="0" smtClean="0">
                <a:solidFill>
                  <a:schemeClr val="bg1"/>
                </a:solidFill>
                <a:effectLst/>
              </a:rPr>
              <a:t>   3. </a:t>
            </a:r>
            <a:r>
              <a:rPr lang="ru-RU" b="1" u="sng" dirty="0" smtClean="0">
                <a:solidFill>
                  <a:schemeClr val="bg1"/>
                </a:solidFill>
                <a:effectLst/>
              </a:rPr>
              <a:t>Заключение</a:t>
            </a:r>
            <a:endParaRPr lang="ru-RU" b="1" dirty="0" smtClean="0">
              <a:solidFill>
                <a:schemeClr val="bg1"/>
              </a:solidFill>
              <a:effectLst/>
            </a:endParaRPr>
          </a:p>
          <a:p>
            <a:r>
              <a:rPr lang="ru-RU" b="1" dirty="0">
                <a:solidFill>
                  <a:schemeClr val="bg1"/>
                </a:solidFill>
              </a:rPr>
              <a:t>   4. </a:t>
            </a:r>
            <a:r>
              <a:rPr lang="ru-RU" b="1" u="sng" dirty="0">
                <a:solidFill>
                  <a:schemeClr val="bg1"/>
                </a:solidFill>
              </a:rPr>
              <a:t>Информационные </a:t>
            </a:r>
            <a:r>
              <a:rPr lang="ru-RU" b="1" u="sng" dirty="0" smtClean="0">
                <a:solidFill>
                  <a:schemeClr val="bg1"/>
                </a:solidFill>
              </a:rPr>
              <a:t>источники</a:t>
            </a:r>
            <a:endParaRPr lang="ru-RU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10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99" y="509153"/>
            <a:ext cx="10702637" cy="99752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91045"/>
            <a:ext cx="10515600" cy="5085918"/>
          </a:xfrm>
          <a:solidFill>
            <a:schemeClr val="tx1">
              <a:alpha val="68000"/>
            </a:schemeClr>
          </a:solidFill>
        </p:spPr>
        <p:txBody>
          <a:bodyPr>
            <a:normAutofit/>
          </a:bodyPr>
          <a:lstStyle/>
          <a:p>
            <a:r>
              <a:rPr lang="ru-RU" sz="3200" i="1" dirty="0">
                <a:solidFill>
                  <a:schemeClr val="bg1"/>
                </a:solidFill>
              </a:rPr>
              <a:t>Цель моего проекта: Определить виды и природу  зрительных иллюзий и их природу. Экспериментальным путём исследовать иллюзию зрительного восприятия. Попытаться самостоятельно создать оптическую иллюзию.</a:t>
            </a:r>
          </a:p>
          <a:p>
            <a:pPr fontAlgn="t"/>
            <a:r>
              <a:rPr lang="ru-RU" sz="3200" i="1" dirty="0">
                <a:solidFill>
                  <a:schemeClr val="bg1"/>
                </a:solidFill>
              </a:rPr>
              <a:t>Предмет исследования: Иллюзия как ошибка в зрительном восприятии, вызванная неточностью процессов неосознаваемой коррекции зрительного образа. </a:t>
            </a:r>
          </a:p>
          <a:p>
            <a:pPr fontAlgn="t"/>
            <a:r>
              <a:rPr lang="ru-RU" sz="3200" i="1" dirty="0">
                <a:solidFill>
                  <a:schemeClr val="bg1"/>
                </a:solidFill>
              </a:rPr>
              <a:t>Объект исследования: природа зрительных иллюзий</a:t>
            </a:r>
          </a:p>
        </p:txBody>
      </p:sp>
    </p:spTree>
    <p:extLst>
      <p:ext uri="{BB962C8B-B14F-4D97-AF65-F5344CB8AC3E}">
        <p14:creationId xmlns:p14="http://schemas.microsoft.com/office/powerpoint/2010/main" xmlns="" val="334680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59030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sz="5400" b="1" dirty="0" smtClean="0"/>
              <a:t>Классические Примеры Иллюзий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xmlns="" val="3872766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Куб и </a:t>
            </a:r>
            <a:r>
              <a:rPr lang="ru-RU" smtClean="0"/>
              <a:t>две чашки</a:t>
            </a:r>
            <a:endParaRPr lang="ru-RU" dirty="0"/>
          </a:p>
        </p:txBody>
      </p:sp>
      <p:pic>
        <p:nvPicPr>
          <p:cNvPr id="4" name="Содержимое 3" descr="2018-11-20_13-22-5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3379" y="1533244"/>
            <a:ext cx="7447402" cy="4689105"/>
          </a:xfrm>
        </p:spPr>
      </p:pic>
    </p:spTree>
    <p:extLst>
      <p:ext uri="{BB962C8B-B14F-4D97-AF65-F5344CB8AC3E}">
        <p14:creationId xmlns:p14="http://schemas.microsoft.com/office/powerpoint/2010/main" xmlns="" val="2303736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Стена кафе</a:t>
            </a:r>
            <a:endParaRPr lang="ru-RU" dirty="0"/>
          </a:p>
        </p:txBody>
      </p:sp>
      <p:pic>
        <p:nvPicPr>
          <p:cNvPr id="4" name="Содержимое 3" descr="2018-11-20_13-23-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4227" y="1595122"/>
            <a:ext cx="8813493" cy="497644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Исчезающие </a:t>
            </a:r>
            <a:r>
              <a:rPr lang="ru-RU" b="1" dirty="0" smtClean="0"/>
              <a:t>круги</a:t>
            </a:r>
            <a:endParaRPr lang="ru-RU" dirty="0"/>
          </a:p>
        </p:txBody>
      </p:sp>
      <p:pic>
        <p:nvPicPr>
          <p:cNvPr id="4" name="Содержимое 3" descr="2018-11-20_13-23-2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64386" y="1740045"/>
            <a:ext cx="5475613" cy="481853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не анимация</a:t>
            </a:r>
            <a:endParaRPr lang="ru-RU" dirty="0"/>
          </a:p>
        </p:txBody>
      </p:sp>
      <p:pic>
        <p:nvPicPr>
          <p:cNvPr id="4" name="Содержимое 3" descr="2018-11-20_13-23-4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0149" y="1708480"/>
            <a:ext cx="6480328" cy="465679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Чертово колесо</a:t>
            </a:r>
            <a:endParaRPr lang="ru-RU" dirty="0"/>
          </a:p>
        </p:txBody>
      </p:sp>
      <p:pic>
        <p:nvPicPr>
          <p:cNvPr id="4" name="Содержимое 3" descr="2018-11-20_13-23-5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67778" y="1931557"/>
            <a:ext cx="6551938" cy="434719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136</Words>
  <Application>Microsoft Office PowerPoint</Application>
  <PresentationFormat>Произвольный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ДСОШ «Дульдургинская средняя общеобразовательная школа»     Исследовательская работа « Оптические Иллюзия » </vt:lpstr>
      <vt:lpstr>                           Содержание</vt:lpstr>
      <vt:lpstr>Слайд 3</vt:lpstr>
      <vt:lpstr>    Классические Примеры Иллюзий</vt:lpstr>
      <vt:lpstr>Куб и две чашки</vt:lpstr>
      <vt:lpstr>Стена кафе</vt:lpstr>
      <vt:lpstr>Исчезающие круги</vt:lpstr>
      <vt:lpstr>Это не анимация</vt:lpstr>
      <vt:lpstr>Чертово колесо</vt:lpstr>
      <vt:lpstr>Бесконечный шоколад</vt:lpstr>
      <vt:lpstr>Результаты анкетирования </vt:lpstr>
      <vt:lpstr>Мои оптические иллюзии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ДСОШ «Дульдургинская средняя общеобразовательная школа»     Исследовательская работа « Оптические Иллюзия » </dc:title>
  <dc:creator>admin</dc:creator>
  <cp:lastModifiedBy>Erdeni</cp:lastModifiedBy>
  <cp:revision>7</cp:revision>
  <dcterms:created xsi:type="dcterms:W3CDTF">2018-11-19T03:37:50Z</dcterms:created>
  <dcterms:modified xsi:type="dcterms:W3CDTF">2018-11-20T04:29:05Z</dcterms:modified>
</cp:coreProperties>
</file>