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7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2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13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78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29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5006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0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48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9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35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11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5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1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56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205F4E-B7A5-4394-A3D1-A0B644F1618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833662-64DB-4BA8-8DAC-854783B1E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03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710EC-5B91-45E8-9872-78C8F6A40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86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Нет проблем? </a:t>
            </a:r>
            <a:br>
              <a:rPr lang="ru-RU" dirty="0">
                <a:latin typeface="Arial Black" panose="020B0A04020102020204" pitchFamily="34" charset="0"/>
              </a:rPr>
            </a:br>
            <a:br>
              <a:rPr lang="ru-RU" dirty="0">
                <a:latin typeface="Arial Black" panose="020B0A04020102020204" pitchFamily="34" charset="0"/>
              </a:rPr>
            </a:br>
            <a:r>
              <a:rPr lang="ru-RU" dirty="0">
                <a:latin typeface="Arial Black" panose="020B0A04020102020204" pitchFamily="34" charset="0"/>
              </a:rPr>
              <a:t>Учитесь их создавать!</a:t>
            </a:r>
          </a:p>
        </p:txBody>
      </p:sp>
    </p:spTree>
    <p:extLst>
      <p:ext uri="{BB962C8B-B14F-4D97-AF65-F5344CB8AC3E}">
        <p14:creationId xmlns:p14="http://schemas.microsoft.com/office/powerpoint/2010/main" val="79876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AA324FD-4567-4561-B488-A70A9C516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875" y="1981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Georgia" panose="02040502050405020303" pitchFamily="18" charset="0"/>
              </a:rPr>
              <a:t>«Проблемно-диалогическая технология в развитии </a:t>
            </a:r>
            <a:br>
              <a:rPr lang="ru-RU" b="1" dirty="0">
                <a:latin typeface="Georgia" panose="02040502050405020303" pitchFamily="18" charset="0"/>
              </a:rPr>
            </a:br>
            <a:r>
              <a:rPr lang="ru-RU" b="1" dirty="0">
                <a:latin typeface="Georgia" panose="02040502050405020303" pitchFamily="18" charset="0"/>
              </a:rPr>
              <a:t>УУД учащихся».</a:t>
            </a:r>
            <a:br>
              <a:rPr lang="ru-RU" b="1" dirty="0">
                <a:latin typeface="Georgia" panose="02040502050405020303" pitchFamily="18" charset="0"/>
              </a:rPr>
            </a:b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7ACDFEED-E846-4319-A92F-2196245CA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4753769"/>
            <a:ext cx="9144000" cy="1655762"/>
          </a:xfrm>
        </p:spPr>
        <p:txBody>
          <a:bodyPr/>
          <a:lstStyle/>
          <a:p>
            <a:pPr algn="r"/>
            <a:r>
              <a:rPr lang="ru-RU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Мастер-класс учителя информатики и начальной школы</a:t>
            </a:r>
          </a:p>
          <a:p>
            <a:pPr algn="r"/>
            <a:r>
              <a:rPr lang="ru-RU" b="1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Бронниковой</a:t>
            </a:r>
            <a:r>
              <a:rPr lang="ru-RU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Н.Н.</a:t>
            </a:r>
          </a:p>
          <a:p>
            <a:pPr algn="r"/>
            <a:r>
              <a:rPr lang="ru-RU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МОУ Газимуро-Заводская СОШ</a:t>
            </a:r>
          </a:p>
        </p:txBody>
      </p:sp>
    </p:spTree>
    <p:extLst>
      <p:ext uri="{BB962C8B-B14F-4D97-AF65-F5344CB8AC3E}">
        <p14:creationId xmlns:p14="http://schemas.microsoft.com/office/powerpoint/2010/main" val="258178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1B292-F813-42AB-B5FA-042E67F1E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575" y="898525"/>
            <a:ext cx="10515600" cy="1325563"/>
          </a:xfrm>
        </p:spPr>
        <p:txBody>
          <a:bodyPr/>
          <a:lstStyle/>
          <a:p>
            <a:r>
              <a:rPr lang="ru-RU" b="1" dirty="0">
                <a:latin typeface="Georgia" panose="02040502050405020303" pitchFamily="18" charset="0"/>
              </a:rPr>
              <a:t>Методы постановки </a:t>
            </a:r>
            <a:br>
              <a:rPr lang="ru-RU" b="1" dirty="0">
                <a:latin typeface="Georgia" panose="02040502050405020303" pitchFamily="18" charset="0"/>
              </a:rPr>
            </a:br>
            <a:r>
              <a:rPr lang="ru-RU" b="1" dirty="0">
                <a:latin typeface="Georgia" panose="02040502050405020303" pitchFamily="18" charset="0"/>
              </a:rPr>
              <a:t>учебной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CC5FD9-D681-4465-895A-7F4F69D3C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2638"/>
            <a:ext cx="10515600" cy="4351338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Побуждающий от проблемной ситуации диалог </a:t>
            </a:r>
          </a:p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Подводящий к теме диалог</a:t>
            </a:r>
          </a:p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Сообщение темы с мотивирующим приёмом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95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88E54-C583-4558-8DB3-47870D968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Georgia" panose="02040502050405020303" pitchFamily="18" charset="0"/>
              </a:rPr>
              <a:t>Побуждающий диалог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D8ECC-265F-472C-9B10-3634259AF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>
                <a:latin typeface="Georgia" panose="02040502050405020303" pitchFamily="18" charset="0"/>
              </a:rPr>
              <a:t>побуждение к созданию противоречия;</a:t>
            </a:r>
          </a:p>
          <a:p>
            <a:pPr lvl="0"/>
            <a:r>
              <a:rPr lang="ru-RU" sz="3200" dirty="0">
                <a:latin typeface="Georgia" panose="02040502050405020303" pitchFamily="18" charset="0"/>
              </a:rPr>
              <a:t>побуждение к формулированию учебной проблемы.</a:t>
            </a:r>
          </a:p>
          <a:p>
            <a:r>
              <a:rPr lang="ru-RU" sz="3200" dirty="0">
                <a:latin typeface="Georgia" panose="02040502050405020303" pitchFamily="18" charset="0"/>
              </a:rPr>
              <a:t>Сталкиваются мнения учеников вопросом или практическим задани­ем.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77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E3A45-A018-4C21-992B-86D5B3088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9593263" cy="1507067"/>
          </a:xfrm>
        </p:spPr>
        <p:txBody>
          <a:bodyPr/>
          <a:lstStyle/>
          <a:p>
            <a:r>
              <a:rPr lang="ru-RU" b="1" dirty="0">
                <a:latin typeface="Georgia" panose="02040502050405020303" pitchFamily="18" charset="0"/>
              </a:rPr>
              <a:t>Подводящий к теме диалог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18A70B-F0E6-449C-82FF-ADF6F4A08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>
                <a:latin typeface="Georgia" panose="02040502050405020303" pitchFamily="18" charset="0"/>
              </a:rPr>
              <a:t>Система посильных ученику вопросов и заданий, которые шаг за шагом приводят ученика к уточнению  темы урока.</a:t>
            </a:r>
          </a:p>
          <a:p>
            <a:pPr lvl="0"/>
            <a:r>
              <a:rPr lang="ru-RU" sz="2800" dirty="0">
                <a:latin typeface="Georgia" panose="02040502050405020303" pitchFamily="18" charset="0"/>
              </a:rPr>
              <a:t>Не требует создания проблемной ситуации, хорошо выстраивается «от повторения».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65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592DA-71F9-4C15-8424-F557FAB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Georgia" panose="02040502050405020303" pitchFamily="18" charset="0"/>
                <a:cs typeface="Times New Roman" pitchFamily="18" charset="0"/>
              </a:rPr>
              <a:t>Сообщение темы с мотивирующим приёмом</a:t>
            </a:r>
            <a:br>
              <a:rPr lang="ru-RU" b="1" dirty="0">
                <a:latin typeface="Georgia" panose="02040502050405020303" pitchFamily="18" charset="0"/>
                <a:cs typeface="Times New Roman" pitchFamily="18" charset="0"/>
              </a:rPr>
            </a:b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3692C1-A842-4A16-9642-3ADE05FEA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>
                <a:latin typeface="Georgia" panose="02040502050405020303" pitchFamily="18" charset="0"/>
              </a:rPr>
              <a:t>яркое пятно: сказки, легенды, фрагменты из художественной литературы, случаи из истории науки, культуры и повседневной жизни, шутки и др. интригующий материал.</a:t>
            </a:r>
          </a:p>
          <a:p>
            <a:pPr lvl="0"/>
            <a:r>
              <a:rPr lang="ru-RU" sz="2800" dirty="0">
                <a:latin typeface="Georgia" panose="02040502050405020303" pitchFamily="18" charset="0"/>
              </a:rPr>
              <a:t>актуальность: обнаружение смысла, значимости предлагаемой темы урока для самих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8A36B-D6A6-4935-8B67-C633A531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Georgia" panose="02040502050405020303" pitchFamily="18" charset="0"/>
              </a:rPr>
              <a:t>Какие УУД прежде</a:t>
            </a:r>
            <a:br>
              <a:rPr lang="ru-RU" b="1" dirty="0">
                <a:latin typeface="Georgia" panose="02040502050405020303" pitchFamily="18" charset="0"/>
              </a:rPr>
            </a:br>
            <a:r>
              <a:rPr lang="ru-RU" b="1" dirty="0">
                <a:latin typeface="Georgia" panose="02040502050405020303" pitchFamily="18" charset="0"/>
              </a:rPr>
              <a:t> всего развивает проблемный диалог? </a:t>
            </a:r>
            <a:br>
              <a:rPr lang="ru-RU" dirty="0">
                <a:latin typeface="Georgia" panose="02040502050405020303" pitchFamily="18" charset="0"/>
              </a:rPr>
            </a:b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7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06064-F2B1-436F-886F-2E5C093A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Georgia" panose="02040502050405020303" pitchFamily="18" charset="0"/>
              </a:rPr>
              <a:t>Какие УУД прежде всего развивает проблемный диалог?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CBD6D07-2C9F-46DF-922D-B0B1D5600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dirty="0">
                <a:latin typeface="Georgia" panose="02040502050405020303" pitchFamily="18" charset="0"/>
              </a:rPr>
              <a:t>Регулятивные – умение решать проблемы </a:t>
            </a:r>
          </a:p>
          <a:p>
            <a:pPr lvl="0"/>
            <a:r>
              <a:rPr lang="ru-RU" sz="2800" dirty="0">
                <a:latin typeface="Georgia" panose="02040502050405020303" pitchFamily="18" charset="0"/>
              </a:rPr>
              <a:t>Коммуникативные – вести диалог</a:t>
            </a:r>
          </a:p>
          <a:p>
            <a:pPr lvl="0"/>
            <a:r>
              <a:rPr lang="ru-RU" sz="2800" dirty="0">
                <a:latin typeface="Georgia" panose="02040502050405020303" pitchFamily="18" charset="0"/>
              </a:rPr>
              <a:t>Познавательные – извлекать информацию, делать логические выводы и т.п. </a:t>
            </a:r>
          </a:p>
          <a:p>
            <a:pPr lvl="0"/>
            <a:r>
              <a:rPr lang="ru-RU" sz="2800" dirty="0">
                <a:latin typeface="Georgia" panose="02040502050405020303" pitchFamily="18" charset="0"/>
              </a:rPr>
              <a:t>Личностные – в случае если ставилась проблема нравственной оценки ситуации, гражданского выбора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78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21826-4429-46BD-A801-C26EA617F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44" y="4849282"/>
            <a:ext cx="8534400" cy="1507067"/>
          </a:xfrm>
        </p:spPr>
        <p:txBody>
          <a:bodyPr/>
          <a:lstStyle/>
          <a:p>
            <a:r>
              <a:rPr lang="ru-RU" b="1" dirty="0">
                <a:latin typeface="Georgia" panose="02040502050405020303" pitchFamily="18" charset="0"/>
              </a:rPr>
              <a:t>Оценка мастер-класса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5AEA14A-DA15-4193-B48B-94320C1DB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969" y="968376"/>
            <a:ext cx="3614738" cy="3614738"/>
          </a:xfrm>
        </p:spPr>
      </p:pic>
    </p:spTree>
    <p:extLst>
      <p:ext uri="{BB962C8B-B14F-4D97-AF65-F5344CB8AC3E}">
        <p14:creationId xmlns:p14="http://schemas.microsoft.com/office/powerpoint/2010/main" val="412284373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</TotalTime>
  <Words>214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 Light</vt:lpstr>
      <vt:lpstr>Century Gothic</vt:lpstr>
      <vt:lpstr>Georgia</vt:lpstr>
      <vt:lpstr>Times New Roman</vt:lpstr>
      <vt:lpstr>Wingdings 3</vt:lpstr>
      <vt:lpstr>Сектор</vt:lpstr>
      <vt:lpstr>Нет проблем?   Учитесь их создавать!</vt:lpstr>
      <vt:lpstr>«Проблемно-диалогическая технология в развитии  УУД учащихся». </vt:lpstr>
      <vt:lpstr>Методы постановки  учебной проблемы</vt:lpstr>
      <vt:lpstr>Побуждающий диалог</vt:lpstr>
      <vt:lpstr>Подводящий к теме диалог</vt:lpstr>
      <vt:lpstr>Сообщение темы с мотивирующим приёмом </vt:lpstr>
      <vt:lpstr>Какие УУД прежде  всего развивает проблемный диалог?  </vt:lpstr>
      <vt:lpstr>Какие УУД прежде всего развивает проблемный диалог?</vt:lpstr>
      <vt:lpstr>Оценка мастер-класса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 проблем?  Учитесь их создавать!».</dc:title>
  <dc:creator>МОУ Газимуро-Заводская СОШ</dc:creator>
  <cp:lastModifiedBy>МОУ Газимуро-Заводская СОШ</cp:lastModifiedBy>
  <cp:revision>5</cp:revision>
  <dcterms:created xsi:type="dcterms:W3CDTF">2019-11-19T10:52:42Z</dcterms:created>
  <dcterms:modified xsi:type="dcterms:W3CDTF">2019-11-19T13:07:48Z</dcterms:modified>
</cp:coreProperties>
</file>