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2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66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6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38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3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70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2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4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8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3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0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4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1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1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8814-8EC3-48E0-B818-9ADF94FC29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A88A81-737F-484D-A086-7A776280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3BD11-D561-46A5-9AA0-1CCC252DA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66" y="2328334"/>
            <a:ext cx="9882293" cy="1100666"/>
          </a:xfrm>
        </p:spPr>
        <p:txBody>
          <a:bodyPr/>
          <a:lstStyle/>
          <a:p>
            <a:pPr algn="ctr"/>
            <a:r>
              <a:rPr lang="ru-RU" dirty="0"/>
              <a:t>КТП в СГО</a:t>
            </a:r>
          </a:p>
        </p:txBody>
      </p:sp>
    </p:spTree>
    <p:extLst>
      <p:ext uri="{BB962C8B-B14F-4D97-AF65-F5344CB8AC3E}">
        <p14:creationId xmlns:p14="http://schemas.microsoft.com/office/powerpoint/2010/main" val="116483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03475-07D4-4CE1-9416-FD5388D3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287077"/>
            <a:ext cx="11896725" cy="62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9EC26-2EF8-4FF5-8D8B-3FBAE696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93"/>
            <a:ext cx="12192000" cy="67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4E230A-0862-4D30-8A90-DE9A1509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216915"/>
            <a:ext cx="12192000" cy="64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D7AC56-8F5D-4B35-838D-35684107D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7" y="335400"/>
            <a:ext cx="11730166" cy="6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1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92636C-AF87-4CD1-9F64-0138E5FC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6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1B352B-65E0-4728-A106-C67A15544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54" y="472132"/>
            <a:ext cx="11202095" cy="59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840FB6-C7DB-489A-A73C-2BB02B5AB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4" y="226463"/>
            <a:ext cx="11789055" cy="61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6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2670D5-24D6-4A10-9323-A17DD8AF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6" y="467125"/>
            <a:ext cx="11718168" cy="61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7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FE8985-DC26-454A-A41F-2A4F69398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7" t="4861" b="5833"/>
          <a:stretch/>
        </p:blipFill>
        <p:spPr>
          <a:xfrm>
            <a:off x="304800" y="366712"/>
            <a:ext cx="11715750" cy="61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10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3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КТП в СГО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КТП в СГО</dc:title>
  <dc:creator>Татьяна</dc:creator>
  <cp:lastModifiedBy>Татьяна</cp:lastModifiedBy>
  <cp:revision>2</cp:revision>
  <dcterms:created xsi:type="dcterms:W3CDTF">2020-10-26T14:10:16Z</dcterms:created>
  <dcterms:modified xsi:type="dcterms:W3CDTF">2020-10-26T14:27:21Z</dcterms:modified>
</cp:coreProperties>
</file>