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9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1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76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0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27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20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2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8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6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2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516FA9-D04A-4723-9391-C832ADB7439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2E6A4B-02B5-4E05-A4A1-64F363E9F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65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созда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ние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урока с помощью Конструктора уроков в СГО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8111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54375-0EDE-4C6D-B276-25D9067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" t="5001" r="1015" b="5416"/>
          <a:stretch/>
        </p:blipFill>
        <p:spPr>
          <a:xfrm>
            <a:off x="198436" y="714375"/>
            <a:ext cx="11601451" cy="6143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09F09-DE91-4E21-BA0E-8B7B2C014F28}"/>
              </a:ext>
            </a:extLst>
          </p:cNvPr>
          <p:cNvSpPr txBox="1"/>
          <p:nvPr/>
        </p:nvSpPr>
        <p:spPr>
          <a:xfrm>
            <a:off x="3190875" y="0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Добавление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599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B7DB7-6551-43C5-929F-557806FB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8" b="6646"/>
          <a:stretch/>
        </p:blipFill>
        <p:spPr>
          <a:xfrm>
            <a:off x="0" y="561360"/>
            <a:ext cx="11993564" cy="629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4AAD4-F9ED-4271-A464-E7A39F798718}"/>
              </a:ext>
            </a:extLst>
          </p:cNvPr>
          <p:cNvSpPr txBox="1"/>
          <p:nvPr/>
        </p:nvSpPr>
        <p:spPr>
          <a:xfrm>
            <a:off x="2695575" y="-32941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Добавление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67798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CD8A2-E0B5-4831-B6D8-63EC537B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291"/>
            <a:ext cx="12192000" cy="6346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2533650" y="39457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Добавление звуковых файлов</a:t>
            </a:r>
          </a:p>
        </p:txBody>
      </p:sp>
    </p:spTree>
    <p:extLst>
      <p:ext uri="{BB962C8B-B14F-4D97-AF65-F5344CB8AC3E}">
        <p14:creationId xmlns:p14="http://schemas.microsoft.com/office/powerpoint/2010/main" val="247759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3954723" y="114887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Типы упражнений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4FBB2-6414-447C-B0D8-47683354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5" y="707830"/>
            <a:ext cx="11563349" cy="61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3199750" y="209548"/>
            <a:ext cx="5958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упражнения «Радиокнопки» 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9E297-491D-4B17-A869-342DE0A0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6" y="825306"/>
            <a:ext cx="11553825" cy="60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3199750" y="209548"/>
            <a:ext cx="5958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упражнения «Радиокнопки» 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6F8487-6736-4C49-92CA-998A8EF9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3" y="774731"/>
            <a:ext cx="11364913" cy="59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3199750" y="209548"/>
            <a:ext cx="5958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упражнения «Радиокнопки» 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50151-A939-4663-9E9C-90E6ABFA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4" y="707293"/>
            <a:ext cx="11258550" cy="60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3199750" y="209548"/>
            <a:ext cx="5958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упражнения «Радиокнопки» 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F0BD4-3276-4BBE-900D-F3B9EFC6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8" t="21111" r="16562" b="15695"/>
          <a:stretch/>
        </p:blipFill>
        <p:spPr>
          <a:xfrm>
            <a:off x="933448" y="1153152"/>
            <a:ext cx="10534651" cy="55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1239121" y="284082"/>
            <a:ext cx="8712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задания 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Чекбоксы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множественный выбор</a:t>
            </a:r>
          </a:p>
          <a:p>
            <a:pPr algn="ctr"/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810CFB-D58A-4D41-B450-A58CCD1E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09703"/>
            <a:ext cx="11239500" cy="58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1239121" y="284082"/>
            <a:ext cx="8712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задания 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Чекбоксы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множественный выбор</a:t>
            </a:r>
          </a:p>
          <a:p>
            <a:pPr algn="ctr"/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15AB26-6520-4E27-B889-E77311CD0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4"/>
          <a:stretch/>
        </p:blipFill>
        <p:spPr>
          <a:xfrm>
            <a:off x="514350" y="852292"/>
            <a:ext cx="11364913" cy="58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92934E-40B2-4800-8243-69AA66CD0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7651"/>
            <a:ext cx="11364912" cy="6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28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A5FD-CBF8-4F1A-A291-5031E6A47512}"/>
              </a:ext>
            </a:extLst>
          </p:cNvPr>
          <p:cNvSpPr txBox="1"/>
          <p:nvPr/>
        </p:nvSpPr>
        <p:spPr>
          <a:xfrm>
            <a:off x="2112827" y="284082"/>
            <a:ext cx="6965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задания «Шнурки» (соответствие)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0489C-5C66-4222-93BE-A9C57527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812623"/>
            <a:ext cx="11563349" cy="61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CD6CEB-9172-4848-B4DC-4AB4C770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97"/>
            <a:ext cx="12192000" cy="64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89B68-34BB-4A0B-8B31-4967C9A6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"/>
            <a:ext cx="12192000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9DFC34-838A-4316-AE3D-9D6B9BF9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44038" cy="65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96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6F90C-1A53-4350-9C53-4165925E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05"/>
            <a:ext cx="12192000" cy="6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07C5BB-40E2-4648-AD2C-CBA0BC08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8" y="314325"/>
            <a:ext cx="11787846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37294-EFC0-4744-8C7E-EFE4ECC7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2002796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15F29-8039-45AF-A73D-5C1A3BEB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3" y="152399"/>
            <a:ext cx="11946294" cy="6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BDC73-9F2C-4028-9440-75BD57B6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57"/>
            <a:ext cx="12192000" cy="62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33F381-CB27-4F23-9602-D6F6AF183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" y="423874"/>
            <a:ext cx="11993564" cy="6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D3264-0D08-4601-B14D-5557D73C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70"/>
            <a:ext cx="12192000" cy="63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BC3E56-C413-4BFD-A61C-7AAC7CBC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14"/>
            <a:ext cx="12192000" cy="60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BF16-61CA-46FD-95F2-6197CDE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36" y="152399"/>
            <a:ext cx="11364913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9ED9E4-4F14-4F64-A40D-E2B36877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947"/>
            <a:ext cx="12192000" cy="64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500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79</Words>
  <Application>Microsoft Office PowerPoint</Application>
  <PresentationFormat>Широкоэкранный</PresentationFormat>
  <Paragraphs>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Century Gothic</vt:lpstr>
      <vt:lpstr>Times New Roman</vt:lpstr>
      <vt:lpstr>Wingdings 3</vt:lpstr>
      <vt:lpstr>Сектор</vt:lpstr>
      <vt:lpstr> создание урока с помощью Конструктора уроков в СГО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урока с помощью Конструктора уроков в СГО</dc:title>
  <dc:creator>Татьяна</dc:creator>
  <cp:lastModifiedBy>Татьяна</cp:lastModifiedBy>
  <cp:revision>10</cp:revision>
  <dcterms:created xsi:type="dcterms:W3CDTF">2020-10-26T12:35:47Z</dcterms:created>
  <dcterms:modified xsi:type="dcterms:W3CDTF">2020-10-26T14:10:01Z</dcterms:modified>
</cp:coreProperties>
</file>