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2" r:id="rId3"/>
    <p:sldId id="287" r:id="rId4"/>
    <p:sldId id="293" r:id="rId5"/>
    <p:sldId id="294" r:id="rId6"/>
    <p:sldId id="297" r:id="rId7"/>
    <p:sldId id="295" r:id="rId8"/>
    <p:sldId id="298" r:id="rId9"/>
    <p:sldId id="296" r:id="rId10"/>
    <p:sldId id="299" r:id="rId11"/>
    <p:sldId id="276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474A-88DD-421A-B073-3E35677CE1C8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A5D3-EF0A-4718-9959-6FFD9F1D1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63A1-D21C-4FAA-B313-B97D87C7E3B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CCB8-1CDE-411E-BD8E-E23A9F21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79F2-C7B3-435D-9479-221B06D909C8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13E-2DDB-40EF-BB73-FB12A7FC9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5BF2-8CB4-4A33-9697-6948B063142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46C1-91DC-4F59-B67B-1D1572704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C4FB-E6A1-4035-9793-2EE540F31B42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C7F2-D5C3-49BB-BD47-340E26D7C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3CAE-C916-478A-9D02-F5E840C7D97D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C570-BA89-435F-8436-0B59D896C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9EEF-CB63-4A1D-AF8E-29010820EFB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417A-20B3-4EFA-9CB2-2CC536AA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D0ED-6A4B-475A-90E2-9CEAC7D95EA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B90B-9C0E-4B19-B7DF-73B7E4427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D2D4-3845-43F9-9F71-6D64D742B90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406-4C7A-45FE-9F23-D43C628BF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19D6-9A71-4A82-8162-D0D288407F4C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3AAA-4B32-4738-8E34-A71555B25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0014-D997-4C85-9831-44B86843D64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CCF6-62CE-446B-9B5F-5FC0E147F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FF3E-F9B6-40C4-9275-5780FDD0E93A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3A14-F647-484E-ACE3-FEE30A019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F04FF-4B29-4DC8-B7CD-0BD9615B813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90278-AFAD-46E7-9F8A-5E4B3E3AF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28874"/>
            <a:ext cx="8186738" cy="4096469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928670"/>
            <a:ext cx="8353425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 smtClean="0"/>
              <a:t>Урок русского языка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8794" y="1295384"/>
            <a:ext cx="5424518" cy="12858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РАССУЖДЕНИЕ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3357562"/>
            <a:ext cx="3429024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 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4857760"/>
            <a:ext cx="6858048" cy="9858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ОБЪЯСНЕНИЕ СВОЙСТВ , ЯВЛЕНИЙ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714744" y="2643182"/>
            <a:ext cx="1152525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786184" y="4071941"/>
            <a:ext cx="1357321" cy="78740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3132138" y="764704"/>
            <a:ext cx="2714625" cy="12164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endParaRPr lang="ru-RU" sz="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ТЕКСТ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468313" y="2420938"/>
            <a:ext cx="2714625" cy="7921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описание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835150" y="1628775"/>
            <a:ext cx="1152525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56483" y="2704357"/>
            <a:ext cx="1144588" cy="15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2987675" y="3429000"/>
            <a:ext cx="3024188" cy="8636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повествование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0425" y="1557338"/>
            <a:ext cx="1079500" cy="71913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940425" y="2420938"/>
            <a:ext cx="2714625" cy="79216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рассуждение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116806" y="3933032"/>
            <a:ext cx="115093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27088" y="4581525"/>
            <a:ext cx="1944687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7088" y="4797425"/>
            <a:ext cx="19446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itchFamily="34" charset="0"/>
              </a:rPr>
              <a:t>какой?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4032262" y="4760826"/>
            <a:ext cx="791569" cy="1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840252" y="3897052"/>
            <a:ext cx="1080121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227763" y="4581525"/>
            <a:ext cx="2160587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5" y="5286388"/>
            <a:ext cx="2448273" cy="10229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5856" y="5301208"/>
            <a:ext cx="244866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7030A0"/>
                </a:solidFill>
                <a:latin typeface="Century Gothic" pitchFamily="34" charset="0"/>
              </a:rPr>
              <a:t>что произошло?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57938" y="4797425"/>
            <a:ext cx="2030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itchFamily="34" charset="0"/>
              </a:rPr>
              <a:t>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5" grpId="0" animBg="1"/>
      <p:bldP spid="10" grpId="0" animBg="1"/>
      <p:bldP spid="14" grpId="0" animBg="1"/>
      <p:bldP spid="17" grpId="0" animBg="1"/>
      <p:bldP spid="18" grpId="0"/>
      <p:bldP spid="21" grpId="0" animBg="1"/>
      <p:bldP spid="23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 flipV="1">
            <a:off x="428625" y="332656"/>
            <a:ext cx="8358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Century Gothic" pitchFamily="34" charset="0"/>
              </a:rPr>
              <a:t>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14480" y="3214686"/>
            <a:ext cx="6110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endParaRPr lang="ru-RU" sz="24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Century Gothic" pitchFamily="34" charset="0"/>
              </a:rPr>
              <a:t>! </a:t>
            </a:r>
            <a:endParaRPr lang="ru-RU" sz="2400" b="1" i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1481"/>
            <a:ext cx="8501122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Домашнее задание:</a:t>
            </a:r>
          </a:p>
          <a:p>
            <a:endParaRPr lang="ru-RU" sz="1400" b="1" dirty="0" smtClean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  Наверное, дома у вас есть маленький друг.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Попробуйте описать его или рассказать о какой-то его   шалости. Если захотите нарисуйте портрет или принесите фотографию.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B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14375"/>
            <a:ext cx="16621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28596" y="3643314"/>
            <a:ext cx="8215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611188" y="1714488"/>
            <a:ext cx="7889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1357298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endParaRPr lang="ru-RU" sz="48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Century Gothic" pitchFamily="34" charset="0"/>
              </a:rPr>
              <a:t>СПАСИБО  ЗА  РАБОТУ!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14744" y="357166"/>
            <a:ext cx="4972056" cy="57689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Виталика жил забавный котёнок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Мурзик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Котёнок был серый и пушистый. Он очень любил смотреть на аквариум.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400420" cy="5840435"/>
          </a:xfrm>
        </p:spPr>
        <p:txBody>
          <a:bodyPr/>
          <a:lstStyle/>
          <a:p>
            <a:pPr eaLnBrk="1" hangingPunct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Котёнок разбил  вазу. Космонавты готовились к полёту. По телевизору была интересная передача. А мама</a:t>
            </a:r>
          </a:p>
          <a:p>
            <a:pPr eaLnBrk="1" hangingPunct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пошла в магазин </a:t>
            </a:r>
          </a:p>
          <a:p>
            <a:pPr eaLnBrk="1" hangingPunct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магазин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My private\Презентации. Шаблоны 2\ФОНЫ 35\My_new_fon_3\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476672"/>
            <a:ext cx="8462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   Текст</a:t>
            </a:r>
            <a:r>
              <a:rPr lang="ru-RU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–</a:t>
            </a:r>
            <a:r>
              <a:rPr lang="ru-RU" sz="3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несколько предложений, связанных между собой по смыслу.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3" y="3357563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060849"/>
            <a:ext cx="2503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2735797" y="2456891"/>
            <a:ext cx="1584176" cy="12241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059832" y="2996952"/>
            <a:ext cx="1080120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11960" y="2564904"/>
            <a:ext cx="4176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059832" y="4005064"/>
            <a:ext cx="1080120" cy="720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960" y="3068960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059832" y="4221088"/>
            <a:ext cx="1080120" cy="8640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11960" y="4149080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6200000" flipH="1">
            <a:off x="2627784" y="4581128"/>
            <a:ext cx="1800200" cy="12241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11960" y="5229200"/>
            <a:ext cx="4392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714625" y="392906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4211960" y="1916832"/>
            <a:ext cx="4536504" cy="64807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тема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4211960" y="2708920"/>
            <a:ext cx="4536504" cy="64807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основная мысль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4211960" y="4653136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определённый порядок предложений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211960" y="3501008"/>
            <a:ext cx="4536504" cy="10081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смысловая связь между предложениями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4211960" y="5805264"/>
            <a:ext cx="4536504" cy="64807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возможность заголовка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323528" y="3284984"/>
            <a:ext cx="2304257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Признаки текста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0" grpId="0"/>
      <p:bldP spid="23" grpId="0"/>
      <p:bldP spid="32" grpId="0"/>
      <p:bldP spid="37" grpId="0"/>
      <p:bldP spid="41" grpId="0" animBg="1"/>
      <p:bldP spid="16" grpId="0" animBg="1"/>
      <p:bldP spid="22" grpId="0" animBg="1"/>
      <p:bldP spid="24" grpId="0" animBg="1"/>
      <p:bldP spid="25" grpId="0" animBg="1"/>
      <p:bldP spid="2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Вчера я был в цирке и видел тигров. Что они только не выделывали! Сначала вставали на задние лапы, потом прыгали с тумбы на тумбу и даже через горящие кольца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64318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folHlink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Вчера я был в цирке и видел тигров. Какие они красивые и сильные! Шкура у них полосатая, яркая, глаза горят зелёным огнём, лапы упругие. А когда тигры рычат, видны белые клыки.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42913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Вчера я был в цирке и видел тигров. Почему такие сильные звери слушаются дрессировщика? Может, потому что человек их не боится? Или потому что дрессировщик заботится о них? А как вы думаете?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1142984"/>
            <a:ext cx="5057804" cy="12858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ПОВЕСТВОВАНИЕ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5357826"/>
            <a:ext cx="4500594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ПОСЛЕДОВАТЕЛЬНОСТЬ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СОБЫТИЙ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000496" y="2500306"/>
            <a:ext cx="1152525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071802" y="4143380"/>
            <a:ext cx="2000263" cy="107315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857488" y="3143248"/>
            <a:ext cx="2786082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ДЕЛАЛИ?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643314"/>
            <a:ext cx="53578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 rot="10800000" flipV="1">
            <a:off x="3643306" y="2643182"/>
            <a:ext cx="1152525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1928794" y="1295384"/>
            <a:ext cx="5424518" cy="1285884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3357562"/>
            <a:ext cx="3500462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5000636"/>
            <a:ext cx="571504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ПРЕДМЕТА,ЯВЛЕНИЯ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643306" y="4286256"/>
            <a:ext cx="1152525" cy="6445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252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95</cp:revision>
  <dcterms:created xsi:type="dcterms:W3CDTF">2010-02-28T07:20:37Z</dcterms:created>
  <dcterms:modified xsi:type="dcterms:W3CDTF">2013-03-17T15:11:24Z</dcterms:modified>
</cp:coreProperties>
</file>