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BB322-49E1-4E22-80CE-4405323E55EE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8E33-0F79-4864-98AF-792E099A58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558C-9137-4B83-BDC1-8349A809CD01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0E15-24F5-4A62-AA39-6DE7DFB2824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558C-9137-4B83-BDC1-8349A809CD01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0E15-24F5-4A62-AA39-6DE7DFB28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558C-9137-4B83-BDC1-8349A809CD01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0E15-24F5-4A62-AA39-6DE7DFB28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558C-9137-4B83-BDC1-8349A809CD01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0E15-24F5-4A62-AA39-6DE7DFB28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558C-9137-4B83-BDC1-8349A809CD01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460E15-24F5-4A62-AA39-6DE7DFB282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558C-9137-4B83-BDC1-8349A809CD01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0E15-24F5-4A62-AA39-6DE7DFB28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558C-9137-4B83-BDC1-8349A809CD01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0E15-24F5-4A62-AA39-6DE7DFB28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558C-9137-4B83-BDC1-8349A809CD01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0E15-24F5-4A62-AA39-6DE7DFB28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558C-9137-4B83-BDC1-8349A809CD01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0E15-24F5-4A62-AA39-6DE7DFB28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558C-9137-4B83-BDC1-8349A809CD01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0E15-24F5-4A62-AA39-6DE7DFB28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558C-9137-4B83-BDC1-8349A809CD01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0E15-24F5-4A62-AA39-6DE7DFB28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18558C-9137-4B83-BDC1-8349A809CD01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460E15-24F5-4A62-AA39-6DE7DFB2824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3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71604" y="571480"/>
            <a:ext cx="5000660" cy="185738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London!!!</a:t>
            </a:r>
            <a:endParaRPr lang="ru-RU" sz="6000" dirty="0"/>
          </a:p>
        </p:txBody>
      </p:sp>
      <p:sp>
        <p:nvSpPr>
          <p:cNvPr id="9" name="Улыбающееся лицо 8"/>
          <p:cNvSpPr/>
          <p:nvPr/>
        </p:nvSpPr>
        <p:spPr>
          <a:xfrm>
            <a:off x="6515088" y="4714860"/>
            <a:ext cx="2628912" cy="21431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nextslide" highlightClick="1">
              <a:snd r:embed="rId2" name="voltage.wav" builtIn="1"/>
            </a:hlinkClick>
          </p:cNvPr>
          <p:cNvSpPr/>
          <p:nvPr/>
        </p:nvSpPr>
        <p:spPr>
          <a:xfrm flipV="1">
            <a:off x="0" y="5975025"/>
            <a:ext cx="1857388" cy="88297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Great  Britain</a:t>
            </a:r>
            <a:endParaRPr lang="ru-RU" dirty="0"/>
          </a:p>
        </p:txBody>
      </p:sp>
      <p:pic>
        <p:nvPicPr>
          <p:cNvPr id="4" name="Содержимое 3" descr="flag_vli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62361"/>
            <a:ext cx="3500430" cy="38956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71934" y="500043"/>
            <a:ext cx="457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Флаг Великобритании. В современном виде британский флаг был принят в 1801 году. Он символизирует объединение под властью империи различных регионов. В 1606 году на английский престол взошел Яков I Стюарт, который был королем Шотландии. Англия и Шотландия объединились. Объединились и два их флага: английский — красный прямой крест Святого Георгия (покровителя Англии) на белом фоне и шотландский — белый косой крест Святого Андрея (покровителя Шотландии) на синем фоне. В 1801 году, после присоединения Ирландии на флаг поместили косой красный крест Святого Патрика (покровителя Ирландии). Чтобы не оскорблять чувства шотландцев, ирландский крест немного сместили от центра </a:t>
            </a:r>
            <a:r>
              <a:rPr lang="ru-RU" dirty="0" err="1"/>
              <a:t>андреевского</a:t>
            </a:r>
            <a:r>
              <a:rPr lang="ru-RU" dirty="0"/>
              <a:t> креста. Неофициально этот флаг называется </a:t>
            </a:r>
            <a:r>
              <a:rPr lang="ru-RU" dirty="0" err="1"/>
              <a:t>Юнион</a:t>
            </a:r>
            <a:r>
              <a:rPr lang="ru-RU" dirty="0"/>
              <a:t> Джек. По одной из версий это название флаг получил в честь  короля Якова I, которого называли Джеком.</a:t>
            </a:r>
          </a:p>
        </p:txBody>
      </p:sp>
      <p:sp>
        <p:nvSpPr>
          <p:cNvPr id="6" name="Управляющая кнопка: в конец 5">
            <a:hlinkClick r:id="" action="ppaction://hlinkshowjump?jump=nextslide" highlightClick="1">
              <a:snd r:embed="rId3" name="wind.wav" builtIn="1"/>
            </a:hlinkClick>
          </p:cNvPr>
          <p:cNvSpPr/>
          <p:nvPr/>
        </p:nvSpPr>
        <p:spPr>
          <a:xfrm>
            <a:off x="0" y="581558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westmi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286116" cy="3657128"/>
          </a:xfrm>
        </p:spPr>
      </p:pic>
      <p:pic>
        <p:nvPicPr>
          <p:cNvPr id="5" name="Рисунок 4" descr="05nk037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983" y="0"/>
            <a:ext cx="4019017" cy="3000372"/>
          </a:xfrm>
          <a:prstGeom prst="rect">
            <a:avLst/>
          </a:prstGeom>
        </p:spPr>
      </p:pic>
      <p:pic>
        <p:nvPicPr>
          <p:cNvPr id="6" name="Рисунок 5" descr="zam105i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0"/>
            <a:ext cx="2000264" cy="6858000"/>
          </a:xfrm>
          <a:prstGeom prst="rect">
            <a:avLst/>
          </a:prstGeom>
        </p:spPr>
      </p:pic>
      <p:pic>
        <p:nvPicPr>
          <p:cNvPr id="7" name="Рисунок 6" descr="zam106i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43314"/>
            <a:ext cx="3286116" cy="3214686"/>
          </a:xfrm>
          <a:prstGeom prst="rect">
            <a:avLst/>
          </a:prstGeom>
        </p:spPr>
      </p:pic>
      <p:pic>
        <p:nvPicPr>
          <p:cNvPr id="8" name="Рисунок 7" descr="audio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3000372"/>
            <a:ext cx="3929058" cy="3857628"/>
          </a:xfrm>
          <a:prstGeom prst="rect">
            <a:avLst/>
          </a:prstGeom>
        </p:spPr>
      </p:pic>
      <p:sp>
        <p:nvSpPr>
          <p:cNvPr id="9" name="Управляющая кнопка: в конец 8">
            <a:hlinkClick r:id="" action="ppaction://hlinkshowjump?jump=nextslide" highlightClick="1">
              <a:snd r:embed="rId7" name="chimes.wav" builtIn="1"/>
            </a:hlinkClick>
          </p:cNvPr>
          <p:cNvSpPr/>
          <p:nvPr/>
        </p:nvSpPr>
        <p:spPr>
          <a:xfrm>
            <a:off x="0" y="581558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izab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54080" cy="2285992"/>
          </a:xfrm>
          <a:prstGeom prst="rect">
            <a:avLst/>
          </a:prstGeom>
        </p:spPr>
      </p:pic>
      <p:pic>
        <p:nvPicPr>
          <p:cNvPr id="3" name="Рисунок 2" descr="pr00901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5992"/>
            <a:ext cx="3929058" cy="4572008"/>
          </a:xfrm>
          <a:prstGeom prst="rect">
            <a:avLst/>
          </a:prstGeom>
        </p:spPr>
      </p:pic>
      <p:pic>
        <p:nvPicPr>
          <p:cNvPr id="4" name="Рисунок 3" descr="zam108i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0"/>
            <a:ext cx="2714612" cy="3021100"/>
          </a:xfrm>
          <a:prstGeom prst="rect">
            <a:avLst/>
          </a:prstGeom>
        </p:spPr>
      </p:pic>
      <p:pic>
        <p:nvPicPr>
          <p:cNvPr id="5" name="Рисунок 4" descr="04t1950i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1" y="0"/>
            <a:ext cx="1857388" cy="2285992"/>
          </a:xfrm>
          <a:prstGeom prst="rect">
            <a:avLst/>
          </a:prstGeom>
        </p:spPr>
      </p:pic>
      <p:pic>
        <p:nvPicPr>
          <p:cNvPr id="6" name="Рисунок 5" descr="zam107i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0"/>
            <a:ext cx="2495553" cy="2285992"/>
          </a:xfrm>
          <a:prstGeom prst="rect">
            <a:avLst/>
          </a:prstGeom>
        </p:spPr>
      </p:pic>
      <p:pic>
        <p:nvPicPr>
          <p:cNvPr id="7" name="Рисунок 6" descr="04t1588i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58" y="2285992"/>
            <a:ext cx="2500330" cy="4572008"/>
          </a:xfrm>
          <a:prstGeom prst="rect">
            <a:avLst/>
          </a:prstGeom>
        </p:spPr>
      </p:pic>
      <p:pic>
        <p:nvPicPr>
          <p:cNvPr id="8" name="Рисунок 7" descr="05nk038i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389" y="3071810"/>
            <a:ext cx="2714612" cy="3786190"/>
          </a:xfrm>
          <a:prstGeom prst="rect">
            <a:avLst/>
          </a:prstGeom>
        </p:spPr>
      </p:pic>
      <p:sp>
        <p:nvSpPr>
          <p:cNvPr id="10" name="Управляющая кнопка: в конец 9">
            <a:hlinkClick r:id="" action="ppaction://hlinkshowjump?jump=nextslide" highlightClick="1">
              <a:snd r:embed="rId9" name="click.wav" builtIn="1"/>
            </a:hlinkClick>
          </p:cNvPr>
          <p:cNvSpPr/>
          <p:nvPr/>
        </p:nvSpPr>
        <p:spPr>
          <a:xfrm>
            <a:off x="0" y="581558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Анна!!!!!!!!</a:t>
            </a:r>
            <a:endParaRPr lang="ru-RU" sz="9600" dirty="0"/>
          </a:p>
        </p:txBody>
      </p:sp>
      <p:sp>
        <p:nvSpPr>
          <p:cNvPr id="4" name="Управляющая кнопка: в конец 3">
            <a:hlinkClick r:id="" action="ppaction://hlinkshowjump?jump=nextslide" highlightClick="1">
              <a:snd r:embed="rId2" name="applause.wav" builtIn="1"/>
            </a:hlinkClick>
          </p:cNvPr>
          <p:cNvSpPr/>
          <p:nvPr/>
        </p:nvSpPr>
        <p:spPr>
          <a:xfrm>
            <a:off x="0" y="581558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2 4"/>
          <p:cNvSpPr/>
          <p:nvPr/>
        </p:nvSpPr>
        <p:spPr>
          <a:xfrm>
            <a:off x="5357818" y="4714884"/>
            <a:ext cx="3214710" cy="21431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олния 5"/>
          <p:cNvSpPr/>
          <p:nvPr/>
        </p:nvSpPr>
        <p:spPr>
          <a:xfrm>
            <a:off x="3929058" y="3857628"/>
            <a:ext cx="2214578" cy="164307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бственная">
      <a:dk1>
        <a:srgbClr val="000000"/>
      </a:dk1>
      <a:lt1>
        <a:srgbClr val="FFFFFF"/>
      </a:lt1>
      <a:dk2>
        <a:srgbClr val="0000BF"/>
      </a:dk2>
      <a:lt2>
        <a:srgbClr val="EEECE1"/>
      </a:lt2>
      <a:accent1>
        <a:srgbClr val="548DD4"/>
      </a:accent1>
      <a:accent2>
        <a:srgbClr val="FF0000"/>
      </a:accent2>
      <a:accent3>
        <a:srgbClr val="00B050"/>
      </a:accent3>
      <a:accent4>
        <a:srgbClr val="FE19FF"/>
      </a:accent4>
      <a:accent5>
        <a:srgbClr val="92CDDC"/>
      </a:accent5>
      <a:accent6>
        <a:srgbClr val="4BACC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</TotalTime>
  <Words>146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London!!!</vt:lpstr>
      <vt:lpstr>Great  Britain</vt:lpstr>
      <vt:lpstr>Слайд 3</vt:lpstr>
      <vt:lpstr>Слайд 4</vt:lpstr>
      <vt:lpstr>Автор-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   Park</dc:title>
  <dc:creator>User</dc:creator>
  <cp:lastModifiedBy>User</cp:lastModifiedBy>
  <cp:revision>5</cp:revision>
  <dcterms:created xsi:type="dcterms:W3CDTF">2014-02-18T09:40:24Z</dcterms:created>
  <dcterms:modified xsi:type="dcterms:W3CDTF">2014-02-18T10:30:30Z</dcterms:modified>
</cp:coreProperties>
</file>