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3" autoAdjust="0"/>
  </p:normalViewPr>
  <p:slideViewPr>
    <p:cSldViewPr>
      <p:cViewPr varScale="1">
        <p:scale>
          <a:sx n="87" d="100"/>
          <a:sy n="87" d="100"/>
        </p:scale>
        <p:origin x="-6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E54A-015C-494C-87CF-2F7D02CC1C55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0FF3-9E1E-4659-B38B-5EB02FC4F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7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E54A-015C-494C-87CF-2F7D02CC1C55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0FF3-9E1E-4659-B38B-5EB02FC4F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84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E54A-015C-494C-87CF-2F7D02CC1C55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0FF3-9E1E-4659-B38B-5EB02FC4F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45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E54A-015C-494C-87CF-2F7D02CC1C55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0FF3-9E1E-4659-B38B-5EB02FC4F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77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E54A-015C-494C-87CF-2F7D02CC1C55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0FF3-9E1E-4659-B38B-5EB02FC4F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16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E54A-015C-494C-87CF-2F7D02CC1C55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0FF3-9E1E-4659-B38B-5EB02FC4F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33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E54A-015C-494C-87CF-2F7D02CC1C55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0FF3-9E1E-4659-B38B-5EB02FC4F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9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E54A-015C-494C-87CF-2F7D02CC1C55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0FF3-9E1E-4659-B38B-5EB02FC4F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93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E54A-015C-494C-87CF-2F7D02CC1C55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0FF3-9E1E-4659-B38B-5EB02FC4F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03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E54A-015C-494C-87CF-2F7D02CC1C55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0FF3-9E1E-4659-B38B-5EB02FC4F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02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E54A-015C-494C-87CF-2F7D02CC1C55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0FF3-9E1E-4659-B38B-5EB02FC4F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5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E54A-015C-494C-87CF-2F7D02CC1C55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10FF3-9E1E-4659-B38B-5EB02FC4F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13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7772400" cy="1470025"/>
          </a:xfrm>
        </p:spPr>
        <p:txBody>
          <a:bodyPr/>
          <a:lstStyle/>
          <a:p>
            <a:r>
              <a:rPr lang="en-US" dirty="0" smtClean="0"/>
              <a:t>Popular kinds of sport.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869160"/>
            <a:ext cx="3168352" cy="15121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Done by :</a:t>
            </a:r>
          </a:p>
          <a:p>
            <a:r>
              <a:rPr lang="en-US" dirty="0" err="1" smtClean="0"/>
              <a:t>Gantimurova</a:t>
            </a:r>
            <a:r>
              <a:rPr lang="en-US" dirty="0" smtClean="0"/>
              <a:t> Olga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5436096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379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en-US" dirty="0" smtClean="0"/>
              <a:t>Thank you for attention!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82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908050"/>
            <a:ext cx="5292725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accent2"/>
                </a:solidFill>
              </a:rPr>
              <a:t>TODAY AT THE LESSON</a:t>
            </a:r>
            <a:endParaRPr lang="ru-RU" sz="4800" b="1" dirty="0" smtClean="0">
              <a:solidFill>
                <a:schemeClr val="accent2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8027988" cy="54451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endParaRPr lang="en-US" sz="4000" b="1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4000" b="1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4000" b="1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4000" b="1" i="1" dirty="0" err="1" smtClean="0">
                <a:solidFill>
                  <a:srgbClr val="FF0000"/>
                </a:solidFill>
              </a:rPr>
              <a:t>Olympic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</a:rPr>
              <a:t>Symbols</a:t>
            </a:r>
          </a:p>
          <a:p>
            <a:pPr eaLnBrk="1" hangingPunct="1">
              <a:lnSpc>
                <a:spcPct val="80000"/>
              </a:lnSpc>
            </a:pPr>
            <a:endParaRPr lang="en-US" sz="4000" b="1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</a:rPr>
              <a:t>Different Sports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4000" b="1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4000" b="1" i="1" dirty="0" smtClean="0">
                <a:solidFill>
                  <a:srgbClr val="FF0000"/>
                </a:solidFill>
              </a:rPr>
              <a:t>Olympic Champions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9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sound mind in a sound body.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136904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64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-2043608"/>
            <a:ext cx="9991667" cy="878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57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211144" cy="1162050"/>
          </a:xfrm>
        </p:spPr>
        <p:txBody>
          <a:bodyPr>
            <a:noAutofit/>
          </a:bodyPr>
          <a:lstStyle/>
          <a:p>
            <a:r>
              <a:rPr lang="en-US" sz="6000" dirty="0" smtClean="0"/>
              <a:t>Olympic symbols</a:t>
            </a:r>
            <a:endParaRPr lang="ru-RU" sz="6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9587408" cy="6026348"/>
          </a:xfrm>
        </p:spPr>
        <p:txBody>
          <a:bodyPr/>
          <a:lstStyle/>
          <a:p>
            <a:pPr lvl="1"/>
            <a:r>
              <a:rPr lang="en-US" sz="4000" dirty="0"/>
              <a:t>-</a:t>
            </a:r>
            <a:r>
              <a:rPr lang="en-US" sz="4000" dirty="0" smtClean="0"/>
              <a:t>Motto</a:t>
            </a:r>
            <a:endParaRPr lang="en-US" sz="4000" dirty="0" smtClean="0"/>
          </a:p>
          <a:p>
            <a:r>
              <a:rPr lang="en-US" sz="4000" dirty="0" smtClean="0"/>
              <a:t>-Flag</a:t>
            </a:r>
          </a:p>
          <a:p>
            <a:r>
              <a:rPr lang="en-US" sz="4000" dirty="0" smtClean="0"/>
              <a:t>-Olympic rings</a:t>
            </a:r>
          </a:p>
          <a:p>
            <a:r>
              <a:rPr lang="en-US" sz="4000" dirty="0" smtClean="0"/>
              <a:t>-Medals</a:t>
            </a:r>
          </a:p>
          <a:p>
            <a:r>
              <a:rPr lang="en-US" sz="4000" dirty="0" smtClean="0"/>
              <a:t>-Mascots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911" y="1628800"/>
            <a:ext cx="556908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19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79296" cy="11620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Alexander </a:t>
            </a:r>
            <a:r>
              <a:rPr lang="en-US" sz="4000" dirty="0" err="1" smtClean="0"/>
              <a:t>Ovechkin</a:t>
            </a:r>
            <a:r>
              <a:rPr lang="en-US" sz="4000" dirty="0" smtClean="0"/>
              <a:t> is good at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772816"/>
            <a:ext cx="3960440" cy="4691063"/>
          </a:xfrm>
        </p:spPr>
        <p:txBody>
          <a:bodyPr>
            <a:normAutofit/>
          </a:bodyPr>
          <a:lstStyle/>
          <a:p>
            <a:pPr lvl="1"/>
            <a:r>
              <a:rPr lang="en-US" sz="4000" dirty="0" smtClean="0"/>
              <a:t>a) Gymnastics</a:t>
            </a:r>
          </a:p>
          <a:p>
            <a:r>
              <a:rPr lang="en-US" sz="4000" dirty="0" smtClean="0"/>
              <a:t>b)Skiing</a:t>
            </a:r>
          </a:p>
          <a:p>
            <a:r>
              <a:rPr lang="en-US" sz="4000" dirty="0" smtClean="0"/>
              <a:t>c) hockey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4038096" cy="369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42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1162050"/>
          </a:xfrm>
        </p:spPr>
        <p:txBody>
          <a:bodyPr>
            <a:noAutofit/>
          </a:bodyPr>
          <a:lstStyle/>
          <a:p>
            <a:r>
              <a:rPr lang="en-US" sz="4000" dirty="0" smtClean="0"/>
              <a:t>Elena </a:t>
            </a:r>
            <a:r>
              <a:rPr lang="en-US" sz="4000" dirty="0" err="1" smtClean="0"/>
              <a:t>Isinbaeva</a:t>
            </a:r>
            <a:r>
              <a:rPr lang="en-US" sz="4000" dirty="0" smtClean="0"/>
              <a:t>  is good at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>
            <a:normAutofit/>
          </a:bodyPr>
          <a:lstStyle/>
          <a:p>
            <a:pPr marL="342900" indent="-342900">
              <a:buAutoNum type="alphaLcParenR"/>
            </a:pPr>
            <a:r>
              <a:rPr lang="en-US" sz="4000" dirty="0" smtClean="0"/>
              <a:t>Shooting</a:t>
            </a:r>
          </a:p>
          <a:p>
            <a:pPr marL="342900" indent="-342900">
              <a:buAutoNum type="alphaLcParenR"/>
            </a:pPr>
            <a:r>
              <a:rPr lang="en-US" sz="4000" dirty="0" smtClean="0"/>
              <a:t>Athletics</a:t>
            </a:r>
          </a:p>
          <a:p>
            <a:pPr marL="342900" indent="-342900">
              <a:buAutoNum type="alphaLcParenR"/>
            </a:pPr>
            <a:r>
              <a:rPr lang="en-US" sz="4000" dirty="0" smtClean="0"/>
              <a:t>skiing</a:t>
            </a:r>
            <a:endParaRPr lang="ru-RU" sz="4000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744416" cy="54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108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116205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Evgeniy</a:t>
            </a:r>
            <a:r>
              <a:rPr lang="en-US" sz="4000" dirty="0" smtClean="0"/>
              <a:t> </a:t>
            </a:r>
            <a:r>
              <a:rPr lang="en-US" sz="4000" dirty="0" err="1" smtClean="0"/>
              <a:t>Plyshenko</a:t>
            </a:r>
            <a:r>
              <a:rPr lang="en-US" sz="4000" dirty="0" smtClean="0"/>
              <a:t> is good at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06531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a)Hockey</a:t>
            </a:r>
          </a:p>
          <a:p>
            <a:r>
              <a:rPr lang="en-US" sz="4000" dirty="0" smtClean="0"/>
              <a:t>b) Figure – skating</a:t>
            </a:r>
          </a:p>
          <a:p>
            <a:r>
              <a:rPr lang="en-US" sz="4000" dirty="0" smtClean="0"/>
              <a:t>c) archery</a:t>
            </a:r>
            <a:endParaRPr lang="ru-RU" sz="40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424" y="1988840"/>
            <a:ext cx="4729045" cy="420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317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 good at</a:t>
            </a:r>
            <a:endParaRPr lang="ru-RU" dirty="0"/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9075"/>
            <a:ext cx="446405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9075"/>
            <a:ext cx="45720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63688" cy="14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0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86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Popular kinds of sport.</vt:lpstr>
      <vt:lpstr>TODAY AT THE LESSON</vt:lpstr>
      <vt:lpstr>A sound mind in a sound body. </vt:lpstr>
      <vt:lpstr>Презентация PowerPoint</vt:lpstr>
      <vt:lpstr>Olympic symbols</vt:lpstr>
      <vt:lpstr>Alexander Ovechkin is good at</vt:lpstr>
      <vt:lpstr>Elena Isinbaeva  is good at</vt:lpstr>
      <vt:lpstr>Evgeniy Plyshenko is good at</vt:lpstr>
      <vt:lpstr>I am good at</vt:lpstr>
      <vt:lpstr>Thank you for attention!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Popular kinds of sport.</dc:title>
  <dc:creator>Admin</dc:creator>
  <cp:lastModifiedBy>Admin</cp:lastModifiedBy>
  <cp:revision>5</cp:revision>
  <dcterms:created xsi:type="dcterms:W3CDTF">2016-03-30T00:13:35Z</dcterms:created>
  <dcterms:modified xsi:type="dcterms:W3CDTF">2016-03-30T01:04:28Z</dcterms:modified>
</cp:coreProperties>
</file>