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80" r:id="rId3"/>
    <p:sldId id="274" r:id="rId4"/>
    <p:sldId id="263" r:id="rId5"/>
    <p:sldId id="281" r:id="rId6"/>
    <p:sldId id="268" r:id="rId7"/>
    <p:sldId id="283" r:id="rId8"/>
    <p:sldId id="284" r:id="rId9"/>
    <p:sldId id="269" r:id="rId10"/>
    <p:sldId id="270" r:id="rId11"/>
    <p:sldId id="27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tilda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6CA62C"/>
    <a:srgbClr val="E4931C"/>
    <a:srgbClr val="FFE89F"/>
    <a:srgbClr val="008080"/>
    <a:srgbClr val="27704F"/>
    <a:srgbClr val="50C850"/>
    <a:srgbClr val="D88306"/>
    <a:srgbClr val="FF66CC"/>
    <a:srgbClr val="EDA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1628800"/>
            <a:ext cx="60486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Экологический бумеранг</a:t>
            </a:r>
            <a:endParaRPr kumimoji="0" lang="en-US" sz="6600" b="1" i="0" u="none" strike="noStrike" kern="1200" normalizeH="0" baseline="0" noProof="0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Environmental boomerang.</a:t>
            </a: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717032"/>
            <a:ext cx="4140460" cy="1368152"/>
          </a:xfrm>
          <a:prstGeom prst="roundRect">
            <a:avLst>
              <a:gd name="adj" fmla="val 8108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Экологический журнал</a:t>
            </a:r>
            <a:r>
              <a:rPr lang="en-US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Ecological  journal</a:t>
            </a:r>
            <a:endParaRPr lang="ru-RU" sz="22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2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2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Редактор: </a:t>
            </a:r>
            <a:r>
              <a:rPr lang="ru-RU" sz="2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Гантимурова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4932040" y="5733256"/>
            <a:ext cx="3024336" cy="7920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1608" cy="54006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err="1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Эко-штучки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Eco-stuff.</a:t>
            </a:r>
            <a: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1. Nothing bring people together like public transport.</a:t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2.Will end the crisis- buy a motorcycle with  </a:t>
            </a:r>
            <a:r>
              <a:rPr lang="en-US" b="1" dirty="0" err="1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gastroller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.</a:t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3.Hey, old, I would have instead of a gift the tax concessions on transport.</a:t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4.No,it’s Russia.</a:t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2432515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59766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Составители журнала: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err="1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Complers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of the journal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Журналисты: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Journalists^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Инженеры изобретатели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Engineers  inventors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Экологи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Environmentalists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Краеведы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Historians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                  Корректор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Corrector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                         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Баженова В.Г.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Bazhenova</a:t>
            </a:r>
            <a:r>
              <a:rPr lang="en-US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V G.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</a:t>
            </a:r>
            <a:r>
              <a:rPr lang="ru-RU" sz="1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Гантимурова</a:t>
            </a:r>
            <a:r>
              <a:rPr lang="ru-RU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О.В. </a:t>
            </a:r>
            <a:r>
              <a:rPr lang="en-US" sz="1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Gantimurova</a:t>
            </a:r>
            <a:r>
              <a:rPr lang="en-US" sz="16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O.V.</a:t>
            </a:r>
            <a:endParaRPr lang="ru-RU" sz="1600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432515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2420888"/>
            <a:ext cx="25922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Городенко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Н. Бронников В.</a:t>
            </a:r>
            <a:endPara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Gorodenko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N.Bronnikov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2132856"/>
            <a:ext cx="146344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Ерохина Т.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Захаркина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Д.</a:t>
            </a:r>
            <a:endPara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Erokhina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T. </a:t>
            </a:r>
            <a:r>
              <a:rPr lang="en-US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Zakharkina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266429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Щукина Д</a:t>
            </a:r>
          </a:p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Олейникова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Л.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уйкова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А.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Schukina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D. </a:t>
            </a:r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Oleynikova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L.Suykova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A.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0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5 января 2016 года Президент России Владимир Путин подписал указ, в соответствии с которым 2017 год в России объявлен Годом Экологии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On 5 January 2016, Russian President Vladimir Putin signed a decree declaring 2017 the year of Ecology in Russia. </a:t>
            </a:r>
            <a:endParaRPr lang="ru-RU" dirty="0"/>
          </a:p>
        </p:txBody>
      </p:sp>
      <p:pic>
        <p:nvPicPr>
          <p:cNvPr id="8194" name="Picture 2" descr="C:\Users\Физика\Pictures\god_ekolo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487144" cy="33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692696"/>
            <a:ext cx="5904789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Экология села</a:t>
            </a:r>
            <a:r>
              <a:rPr lang="en-US" sz="2800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 Ecology of village</a:t>
            </a:r>
            <a:endParaRPr lang="ru-RU" sz="2800" b="1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b="1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Научно-технический прогресс</a:t>
            </a:r>
            <a:endParaRPr kumimoji="0" lang="en-US" sz="2800" b="1" i="0" u="none" strike="noStrike" kern="1200" normalizeH="0" baseline="0" noProof="0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Scientific  and  technological  progress</a:t>
            </a: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Краеведческая справка</a:t>
            </a:r>
            <a:r>
              <a:rPr lang="en-US" sz="2800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 </a:t>
            </a: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Local  history  reference</a:t>
            </a:r>
            <a:endParaRPr lang="ru-RU" sz="2800" b="1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457200" marR="0" lvl="0" indent="-45720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normalizeH="0" baseline="0" noProof="0" dirty="0" err="1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Эко-штучки</a:t>
            </a:r>
            <a:r>
              <a:rPr kumimoji="0" lang="en-US" sz="28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   Eco-stuff</a:t>
            </a:r>
            <a:endParaRPr kumimoji="0" lang="ru-RU" sz="2800" b="1" i="0" u="none" strike="noStrike" kern="1200" normalizeH="0" baseline="0" noProof="0" dirty="0" smtClean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37000">
                    <a:srgbClr val="0070C0"/>
                  </a:gs>
                  <a:gs pos="51000">
                    <a:srgbClr val="FFC000"/>
                  </a:gs>
                  <a:gs pos="65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4932040" y="5733256"/>
            <a:ext cx="3024336" cy="7920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524" y="404664"/>
            <a:ext cx="8568952" cy="532859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Экология села</a:t>
            </a:r>
            <a:r>
              <a:rPr lang="en-US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en-US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Ecology of the village</a:t>
            </a:r>
            <a:r>
              <a:rPr lang="ru-RU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Мини-сочинение.</a:t>
            </a:r>
            <a:r>
              <a:rPr lang="en-US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 Mini- essay.</a:t>
            </a:r>
            <a:br>
              <a:rPr lang="en-US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Экологический опыт.</a:t>
            </a:r>
            <a:r>
              <a:rPr lang="en-US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Environmental  experience.</a:t>
            </a: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Социологический опрос.</a:t>
            </a:r>
            <a:r>
              <a:rPr lang="en-US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Sociological survey.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026" name="Picture 2" descr="C:\Users\Физика\Pictures\900-rondjes-gft-8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97698"/>
            <a:ext cx="2432965" cy="13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432515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69A12B"/>
                </a:solidFill>
              </a:rPr>
              <a:t>Загрязнение </a:t>
            </a:r>
            <a:r>
              <a:rPr lang="ru-RU" sz="3100" b="1" dirty="0">
                <a:solidFill>
                  <a:srgbClr val="69A12B"/>
                </a:solidFill>
              </a:rPr>
              <a:t>воздуха выхлопными газами </a:t>
            </a:r>
            <a:r>
              <a:rPr lang="ru-RU" sz="3100" b="1" dirty="0" smtClean="0">
                <a:solidFill>
                  <a:srgbClr val="69A12B"/>
                </a:solidFill>
              </a:rPr>
              <a:t>автотранспорта.</a:t>
            </a:r>
            <a:r>
              <a:rPr lang="en-US" sz="3100" b="1" dirty="0" smtClean="0">
                <a:solidFill>
                  <a:srgbClr val="69A12B"/>
                </a:solidFill>
              </a:rPr>
              <a:t>Air pollution by vehicle exhaust gases.</a:t>
            </a:r>
            <a:r>
              <a:rPr lang="ru-RU" sz="3100" b="1" dirty="0">
                <a:solidFill>
                  <a:srgbClr val="69A12B"/>
                </a:solidFill>
              </a:rPr>
              <a:t/>
            </a:r>
            <a:br>
              <a:rPr lang="ru-RU" sz="3100" b="1" dirty="0">
                <a:solidFill>
                  <a:srgbClr val="69A12B"/>
                </a:solidFill>
              </a:rPr>
            </a:b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69A12B"/>
                </a:solidFill>
              </a:rPr>
              <a:t>Цель</a:t>
            </a:r>
            <a:r>
              <a:rPr lang="en-US" b="1" dirty="0" smtClean="0">
                <a:solidFill>
                  <a:srgbClr val="69A12B"/>
                </a:solidFill>
              </a:rPr>
              <a:t>(Objective)</a:t>
            </a:r>
            <a:r>
              <a:rPr lang="ru-RU" b="1" dirty="0" smtClean="0">
                <a:solidFill>
                  <a:srgbClr val="69A12B"/>
                </a:solidFill>
              </a:rPr>
              <a:t>:</a:t>
            </a:r>
            <a:r>
              <a:rPr lang="ru-RU" dirty="0">
                <a:solidFill>
                  <a:srgbClr val="69A12B"/>
                </a:solidFill>
              </a:rPr>
              <a:t> определить количество выхлопных газов, поступающих в атмосферу от </a:t>
            </a:r>
            <a:r>
              <a:rPr lang="ru-RU" dirty="0" smtClean="0">
                <a:solidFill>
                  <a:srgbClr val="69A12B"/>
                </a:solidFill>
              </a:rPr>
              <a:t>транспорта.</a:t>
            </a:r>
            <a:r>
              <a:rPr lang="en-US" dirty="0" smtClean="0">
                <a:solidFill>
                  <a:srgbClr val="69A12B"/>
                </a:solidFill>
              </a:rPr>
              <a:t>To determine the amount of exhaust gases entering the atmosphere from transport.</a:t>
            </a:r>
            <a:r>
              <a:rPr lang="ru-RU" dirty="0">
                <a:solidFill>
                  <a:srgbClr val="69A12B"/>
                </a:solidFill>
              </a:rPr>
              <a:t/>
            </a:r>
            <a:br>
              <a:rPr lang="ru-RU" dirty="0">
                <a:solidFill>
                  <a:srgbClr val="69A12B"/>
                </a:solidFill>
              </a:rPr>
            </a:br>
            <a:endParaRPr lang="ru-RU" dirty="0">
              <a:solidFill>
                <a:srgbClr val="69A12B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125454"/>
              </p:ext>
            </p:extLst>
          </p:nvPr>
        </p:nvGraphicFramePr>
        <p:xfrm>
          <a:off x="755576" y="4149080"/>
          <a:ext cx="7488832" cy="3251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215"/>
                <a:gridCol w="1681539"/>
                <a:gridCol w="1681539"/>
                <a:gridCol w="1681539"/>
              </a:tblGrid>
              <a:tr h="462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Хим.Соединения</a:t>
                      </a:r>
                      <a:r>
                        <a:rPr lang="en-US" sz="2000" dirty="0" smtClean="0">
                          <a:effectLst/>
                        </a:rPr>
                        <a:t> chemicals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Грузовики</a:t>
                      </a:r>
                      <a:r>
                        <a:rPr lang="en-US" sz="2000" dirty="0" smtClean="0">
                          <a:effectLst/>
                        </a:rPr>
                        <a:t> trucks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Легковые</a:t>
                      </a:r>
                      <a:r>
                        <a:rPr lang="en-US" sz="2000" dirty="0" smtClean="0">
                          <a:effectLst/>
                        </a:rPr>
                        <a:t> automobile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Мотоциклы</a:t>
                      </a:r>
                      <a:r>
                        <a:rPr lang="en-US" sz="2000" dirty="0" smtClean="0">
                          <a:effectLst/>
                        </a:rPr>
                        <a:t> motorcycles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0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309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22,50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0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NО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43,3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4,38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1,475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0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11,9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0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SО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2,76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40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Рb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0,027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0,00025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        </a:t>
            </a: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Научно-технический прогресс</a:t>
            </a:r>
            <a: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Scientific and technical progress</a:t>
            </a: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Экологические виды транспорта</a:t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Ecological transport modes</a:t>
            </a: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Изобретения (проекты)</a:t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Invention (projects)</a:t>
            </a:r>
            <a:r>
              <a:rPr lang="ru-RU" b="1" u="sng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endParaRPr lang="ru-RU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432515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Физика\Pictures\ecotransport_1-45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2215133" cy="14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                                                                                  </a:t>
            </a:r>
            <a:endParaRPr lang="ru-RU" sz="1600" dirty="0"/>
          </a:p>
        </p:txBody>
      </p:sp>
      <p:pic>
        <p:nvPicPr>
          <p:cNvPr id="6148" name="Picture 4" descr="C:\Users\Физика\Pictures\ecotranspor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8" y="476672"/>
            <a:ext cx="2536411" cy="14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Физика\Pictures\ecotransport_3-450x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7" y="2755987"/>
            <a:ext cx="2215133" cy="16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Физика\Pictures\ecotransport_4-450x3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78" y="2348880"/>
            <a:ext cx="2832563" cy="20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Физика\Pictures\ecotransport_5-450x3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2568090" cy="17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Физика\Pictures\ecotransport_7-280x2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95444"/>
            <a:ext cx="20162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Физика\Pictures\ecotransport_6-280x1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941168"/>
            <a:ext cx="2378175" cy="16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535" y="1964613"/>
            <a:ext cx="26443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Электрический привод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Electric drive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5878" y="1939567"/>
            <a:ext cx="4224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Водородные двигатели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Hydrogen engine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345" y="4441555"/>
            <a:ext cx="24385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Воздухомобиль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air car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5975" y="4112021"/>
            <a:ext cx="1338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Сегвей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segway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8967" y="6085953"/>
            <a:ext cx="9412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сегвил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7732" y="6175877"/>
            <a:ext cx="49847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Городской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экотранспорт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Urban eco-vehicles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Изобретения (проекты)</a:t>
            </a:r>
            <a:b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28800"/>
            <a:ext cx="3754760" cy="254888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№1.</a:t>
            </a:r>
          </a:p>
          <a:p>
            <a:pPr marL="0" indent="0">
              <a:buNone/>
            </a:pP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№2.</a:t>
            </a:r>
          </a:p>
          <a:p>
            <a:pPr marL="0" indent="0">
              <a:buNone/>
            </a:pP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Проект</a:t>
            </a:r>
            <a:r>
              <a:rPr lang="ru-RU" b="1" u="sng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endParaRPr lang="ru-RU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432515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Физика\Pictures\2017-10-16 1\1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020" y="-566836"/>
            <a:ext cx="4768676" cy="65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зика\Pictures\2017-10-16 1\1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3005" y="1041639"/>
            <a:ext cx="4671938" cy="64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изика\Pictures\2017-10-16 1\1 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50" y="1556790"/>
            <a:ext cx="3658036" cy="50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Краеведческая справка</a:t>
            </a:r>
            <a: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Local  history  reference</a:t>
            </a:r>
            <a:br>
              <a:rPr lang="en-US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u="sng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u="sng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Мое село родное.</a:t>
            </a: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r>
              <a:rPr lang="en-US" b="1" dirty="0" smtClean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My  native  village.</a:t>
            </a:r>
            <a: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>
                <a:ln w="11430"/>
                <a:gradFill>
                  <a:gsLst>
                    <a:gs pos="37000">
                      <a:srgbClr val="0070C0"/>
                    </a:gs>
                    <a:gs pos="51000">
                      <a:srgbClr val="FFC000"/>
                    </a:gs>
                    <a:gs pos="65000">
                      <a:srgbClr val="6CA62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432515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178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Matilda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Экология села Ecology of the village  Мини-сочинение.  Mini- essay. Экологический опыт.Environmental  experience. Социологический опрос.Sociological survey.</vt:lpstr>
      <vt:lpstr> Загрязнение воздуха выхлопными газами автотранспорта.Air pollution by vehicle exhaust gases. . </vt:lpstr>
      <vt:lpstr>         Научно-технический прогресс Scientific and technical progress  Экологические виды транспорта Ecological transport modes Изобретения (проекты) Invention (projects) </vt:lpstr>
      <vt:lpstr>                                                                                  </vt:lpstr>
      <vt:lpstr>Изобретения (проекты) </vt:lpstr>
      <vt:lpstr> Краеведческая справка Local  history  reference    Мое село родное. My  native  village. </vt:lpstr>
      <vt:lpstr> Эко-штучки Eco-stuff. 1. Nothing bring people together like public transport. 2.Will end the crisis- buy a motorcycle with  gastroller. 3.Hey, old, I would have instead of a gift the tax concessions on transport. 4.No,it’s Russia. </vt:lpstr>
      <vt:lpstr>Составители журнала: Complers of the journal Журналисты:Journalists^ Инженеры изобретатели Engineers  inventors Экологи Environmentalists Краеведы Historians                      Корректор Corrector                           Баженова В.Г. Bazhenova V G., Гантимурова О.В. Gantimurova O.V.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АСЕР</cp:lastModifiedBy>
  <cp:revision>102</cp:revision>
  <dcterms:created xsi:type="dcterms:W3CDTF">2013-08-23T08:38:35Z</dcterms:created>
  <dcterms:modified xsi:type="dcterms:W3CDTF">2021-02-25T04:06:53Z</dcterms:modified>
</cp:coreProperties>
</file>