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23C29C-1864-4C91-8772-0F080F606AD6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A9B138-B7AA-4C08-8BB3-D865F72666C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/>
                </a:solidFill>
              </a:rPr>
              <a:t>Северная Америка</a:t>
            </a:r>
            <a:endParaRPr lang="ru-RU" sz="6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Статуя свободы в Нью-Йорке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new_y1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3117"/>
            <a:ext cx="4214810" cy="471488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6"/>
                </a:solidFill>
              </a:rPr>
              <a:t>          США</a:t>
            </a:r>
            <a:endParaRPr lang="ru-RU" sz="9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Флаг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5" name="Рисунок 4" descr="flag_Am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15426"/>
            <a:ext cx="5112568" cy="56897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Нью-Йорк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newy3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55721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Чикаго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chicag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55721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Лос-Анджелес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logang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571501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852936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Карта Северной Америки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04t1950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8072462" cy="542926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Западном полушарии находятся два материка, соединенных узким перешейком в одну часть света — Америку.</a:t>
            </a:r>
          </a:p>
          <a:p>
            <a:r>
              <a:rPr lang="ru-RU" dirty="0" smtClean="0"/>
              <a:t>Границу с Южной Америкой проводят по Дарьенскому перешейку, иногда по Панамскому. Центральная Америка относится к Северной. К Северной относят также и острова Карибского архипелага — Вест-Индию. На севере к материку примыкает самый большой в мире остров — Гренландия. Площадь материка 20 </a:t>
            </a:r>
            <a:r>
              <a:rPr lang="ru-RU" dirty="0" err="1" smtClean="0"/>
              <a:t>млн</a:t>
            </a:r>
            <a:r>
              <a:rPr lang="ru-RU" dirty="0" smtClean="0"/>
              <a:t> 360 </a:t>
            </a:r>
            <a:r>
              <a:rPr lang="ru-RU" dirty="0" err="1" smtClean="0"/>
              <a:t>тыс</a:t>
            </a:r>
            <a:r>
              <a:rPr lang="ru-RU" dirty="0" smtClean="0"/>
              <a:t> кв. км (вместе с островами 24,25 кв. км). С запада материк омывается Тихим океаном с Беринговым морем, с востока — Атлантическим океаном с морями Лабрадор, Карибским, с севера — Северным Ледовитым океаном с морями Бофорта, Баффина, Гренландским и </a:t>
            </a:r>
            <a:r>
              <a:rPr lang="ru-RU" dirty="0" err="1" smtClean="0"/>
              <a:t>Гудзоновым</a:t>
            </a:r>
            <a:r>
              <a:rPr lang="ru-RU" dirty="0" smtClean="0"/>
              <a:t> заливом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Кольдильеры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kordil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500306"/>
            <a:ext cx="3915609" cy="43576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Обе Америки сходны по своим очертаниям. Западную их часть занимает горная система. В Северной Америке она называется Кордильеры. Ее высочайшая вершина — гора Мак-Кинли (6193 м). Восток и центр материка занимают обширные равнины и средневысотные горы. Великие равнины и (низкие) Центральные равнины. Восточный край материка окаймлен горными поднятиями Канадского Арктического архипелага, Лабрадора, Аппалачей. Вдоль юго-восточного побережья располагаются береговые низменности — Приатлантическая и </a:t>
            </a:r>
            <a:r>
              <a:rPr lang="ru-RU" dirty="0" err="1" smtClean="0"/>
              <a:t>Примексиканская</a:t>
            </a:r>
            <a:r>
              <a:rPr lang="ru-RU" dirty="0" smtClean="0"/>
              <a:t>. Климат от арктического на крайнем севере до тропического в Центральной Америке и Вест-Индии, в прибрежных районах океанический, во внутренних — континентальный.</a:t>
            </a:r>
          </a:p>
          <a:p>
            <a:r>
              <a:rPr lang="ru-RU" dirty="0" smtClean="0"/>
              <a:t>Самая крупная речная система Миссисипи — Миссури (длина 6420 км).</a:t>
            </a:r>
          </a:p>
          <a:p>
            <a:r>
              <a:rPr lang="ru-RU" dirty="0" smtClean="0"/>
              <a:t>На севере материка оставило свои следы великое оледенение. Здесь находится самая большая в мире система озер — Великие озера, а также Виннипег, Большое Невольничье, Большое Медвежье и др. Из-за определяющего положения горной системы Кордильер обычная широтная поясность сочетается с высотной.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72074"/>
            <a:ext cx="4643438" cy="1785926"/>
          </a:xfrm>
        </p:spPr>
        <p:txBody>
          <a:bodyPr/>
          <a:lstStyle/>
          <a:p>
            <a:r>
              <a:rPr lang="ru-RU" dirty="0" smtClean="0"/>
              <a:t>Скалистые горы в Канаде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7" y="5072074"/>
            <a:ext cx="4500563" cy="1785926"/>
          </a:xfrm>
        </p:spPr>
        <p:txBody>
          <a:bodyPr/>
          <a:lstStyle/>
          <a:p>
            <a:r>
              <a:rPr lang="ru-RU" dirty="0" smtClean="0"/>
              <a:t>Древний город индейцев майя</a:t>
            </a:r>
            <a:endParaRPr lang="ru-RU" dirty="0"/>
          </a:p>
        </p:txBody>
      </p:sp>
      <p:pic>
        <p:nvPicPr>
          <p:cNvPr id="7" name="Содержимое 6" descr="canadai.bmp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57516" cy="5072074"/>
          </a:xfrm>
        </p:spPr>
      </p:pic>
      <p:pic>
        <p:nvPicPr>
          <p:cNvPr id="8" name="Содержимое 7" descr="chich4i.bmp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507207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Около 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3 </a:t>
            </a:r>
            <a:r>
              <a:rPr lang="ru-RU" dirty="0" smtClean="0"/>
              <a:t>территории занимают леса. Они представлены типичной тайгой в центральных районах Канады, высокоствольными хвойными лесами на Тихоокеанском побережье Аляски, Канады и США, смешанными и широколиственными лесами в бассейне Великих озер, вечнозелеными хвойными и смешанными лесами на юго-востоке материка и в южной части Кордильер. Во внутренней части материка преобладает степная и полупустынная растительность. Во внутреннем поясе Кордильер местами развиты пустыни. Животный мир во многом сходен с Евразией, но включает ряд типично североамериканских видов (мускусный бык, бизон, дикобраз, ондатра, скунс, медведь гризли и другие). Природа бережно охраняется в многочисленных национальных парках.</a:t>
            </a:r>
          </a:p>
          <a:p>
            <a:r>
              <a:rPr lang="ru-RU" dirty="0" smtClean="0"/>
              <a:t>Заселялась Северная Америка в несколько этапов. Человек пришел сюда примерно 15 тысяч лет назад, когда в Беринговом проливе было несколько островов — сухопутный мост.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428736"/>
          </a:xfrm>
        </p:spPr>
        <p:txBody>
          <a:bodyPr>
            <a:normAutofit fontScale="90000"/>
          </a:bodyPr>
          <a:lstStyle/>
          <a:p>
            <a:r>
              <a:rPr lang="ru-RU" sz="3300" dirty="0" smtClean="0"/>
              <a:t>Коренные жители Америки — индейцы и эскимосы.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apach4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7"/>
            <a:ext cx="4286248" cy="542926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Очень интересная проблема — изучение связей Северной Америки и других континентов в древности. Достоверно можно сказать, что в 10 веке сюда плавали викинги. Их поселение в Гренландии существовало до 15 века. Данные археологии могут свидетельствовать о контактах с Финикией и Египтом, но это признается далеко не всеми учеными.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rgbClr val="45FFFA"/>
      </a:dk1>
      <a:lt1>
        <a:srgbClr val="7810A7"/>
      </a:lt1>
      <a:dk2>
        <a:srgbClr val="00FF00"/>
      </a:dk2>
      <a:lt2>
        <a:srgbClr val="5A0B7D"/>
      </a:lt2>
      <a:accent1>
        <a:srgbClr val="FFFF00"/>
      </a:accent1>
      <a:accent2>
        <a:srgbClr val="00FFFF"/>
      </a:accent2>
      <a:accent3>
        <a:srgbClr val="45FFFA"/>
      </a:accent3>
      <a:accent4>
        <a:srgbClr val="FF6600"/>
      </a:accent4>
      <a:accent5>
        <a:srgbClr val="FF0000"/>
      </a:accent5>
      <a:accent6>
        <a:srgbClr val="FF0066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496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Северная Америка</vt:lpstr>
      <vt:lpstr>Карта Северной Америки</vt:lpstr>
      <vt:lpstr>Презентация PowerPoint</vt:lpstr>
      <vt:lpstr>Кольдильеры</vt:lpstr>
      <vt:lpstr>Презентация PowerPoint</vt:lpstr>
      <vt:lpstr>Презентация PowerPoint</vt:lpstr>
      <vt:lpstr>Презентация PowerPoint</vt:lpstr>
      <vt:lpstr>Коренные жители Америки — индейцы и эскимосы. </vt:lpstr>
      <vt:lpstr>Презентация PowerPoint</vt:lpstr>
      <vt:lpstr>Статуя свободы в Нью-Йорке</vt:lpstr>
      <vt:lpstr>          США</vt:lpstr>
      <vt:lpstr>Флаг</vt:lpstr>
      <vt:lpstr>Нью-Йорк</vt:lpstr>
      <vt:lpstr>Чикаго</vt:lpstr>
      <vt:lpstr>Лос-Анджелес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Северная Америка</dc:title>
  <dc:creator>User</dc:creator>
  <cp:lastModifiedBy>АСЕР</cp:lastModifiedBy>
  <cp:revision>5</cp:revision>
  <dcterms:created xsi:type="dcterms:W3CDTF">2014-02-18T10:34:18Z</dcterms:created>
  <dcterms:modified xsi:type="dcterms:W3CDTF">2021-02-27T01:03:29Z</dcterms:modified>
</cp:coreProperties>
</file>