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1" r:id="rId4"/>
    <p:sldId id="260" r:id="rId5"/>
    <p:sldId id="259" r:id="rId6"/>
    <p:sldId id="258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5AF96-8DF5-4332-BDF8-049DB13502CD}" type="datetimeFigureOut">
              <a:rPr lang="ru-RU" smtClean="0"/>
              <a:t>10.01.2006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09273-ADB6-4105-B011-575CA3CCA2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5AF96-8DF5-4332-BDF8-049DB13502CD}" type="datetimeFigureOut">
              <a:rPr lang="ru-RU" smtClean="0"/>
              <a:t>10.01.2006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09273-ADB6-4105-B011-575CA3CCA2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5AF96-8DF5-4332-BDF8-049DB13502CD}" type="datetimeFigureOut">
              <a:rPr lang="ru-RU" smtClean="0"/>
              <a:t>10.01.2006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09273-ADB6-4105-B011-575CA3CCA2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3D26E08-F8A4-4D6C-89EE-6446ECD9D73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F187EEA-10C5-4B2B-8BE0-03714A395F3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8360E9D-75D7-4BD3-A31F-3F7A2C33C17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5AF96-8DF5-4332-BDF8-049DB13502CD}" type="datetimeFigureOut">
              <a:rPr lang="ru-RU" smtClean="0"/>
              <a:t>10.01.2006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09273-ADB6-4105-B011-575CA3CCA2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5AF96-8DF5-4332-BDF8-049DB13502CD}" type="datetimeFigureOut">
              <a:rPr lang="ru-RU" smtClean="0"/>
              <a:t>10.01.2006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09273-ADB6-4105-B011-575CA3CCA2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5AF96-8DF5-4332-BDF8-049DB13502CD}" type="datetimeFigureOut">
              <a:rPr lang="ru-RU" smtClean="0"/>
              <a:t>10.01.2006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09273-ADB6-4105-B011-575CA3CCA2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5AF96-8DF5-4332-BDF8-049DB13502CD}" type="datetimeFigureOut">
              <a:rPr lang="ru-RU" smtClean="0"/>
              <a:t>10.01.2006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09273-ADB6-4105-B011-575CA3CCA2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5AF96-8DF5-4332-BDF8-049DB13502CD}" type="datetimeFigureOut">
              <a:rPr lang="ru-RU" smtClean="0"/>
              <a:t>10.01.2006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09273-ADB6-4105-B011-575CA3CCA2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5AF96-8DF5-4332-BDF8-049DB13502CD}" type="datetimeFigureOut">
              <a:rPr lang="ru-RU" smtClean="0"/>
              <a:t>10.01.2006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09273-ADB6-4105-B011-575CA3CCA2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5AF96-8DF5-4332-BDF8-049DB13502CD}" type="datetimeFigureOut">
              <a:rPr lang="ru-RU" smtClean="0"/>
              <a:t>10.01.2006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09273-ADB6-4105-B011-575CA3CCA2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5AF96-8DF5-4332-BDF8-049DB13502CD}" type="datetimeFigureOut">
              <a:rPr lang="ru-RU" smtClean="0"/>
              <a:t>10.01.2006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09273-ADB6-4105-B011-575CA3CCA2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75AF96-8DF5-4332-BDF8-049DB13502CD}" type="datetimeFigureOut">
              <a:rPr lang="ru-RU" smtClean="0"/>
              <a:t>10.01.2006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D09273-ADB6-4105-B011-575CA3CCA25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4.xml"/><Relationship Id="rId1" Type="http://schemas.openxmlformats.org/officeDocument/2006/relationships/audio" Target="file:///F:\&#1052;&#1091;&#1079;&#1099;&#1082;&#1072;%20&#1060;&#1088;&#1072;&#1085;&#1094;&#1080;&#1080;\0037.mp3" TargetMode="Externa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13.xml"/><Relationship Id="rId1" Type="http://schemas.openxmlformats.org/officeDocument/2006/relationships/audio" Target="file:///F:\&#1052;&#1091;&#1079;&#1099;&#1082;&#1072;%20&#1060;&#1088;&#1072;&#1085;&#1094;&#1080;&#1080;\frans\Joe_Dassen_A_toe.mp3" TargetMode="External"/><Relationship Id="rId6" Type="http://schemas.openxmlformats.org/officeDocument/2006/relationships/image" Target="../media/image5.pn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12.xml"/><Relationship Id="rId1" Type="http://schemas.openxmlformats.org/officeDocument/2006/relationships/audio" Target="file:///F:\&#1052;&#1091;&#1079;&#1099;&#1082;&#1072;%20&#1060;&#1088;&#1072;&#1085;&#1094;&#1080;&#1080;\Disireless%20-%20Voyage%20Voyage.mp3" TargetMode="External"/><Relationship Id="rId6" Type="http://schemas.openxmlformats.org/officeDocument/2006/relationships/image" Target="../media/image9.jpeg"/><Relationship Id="rId5" Type="http://schemas.openxmlformats.org/officeDocument/2006/relationships/image" Target="../media/image13.png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908721"/>
            <a:ext cx="7918648" cy="2691730"/>
          </a:xfrm>
        </p:spPr>
        <p:txBody>
          <a:bodyPr>
            <a:normAutofit fontScale="90000"/>
          </a:bodyPr>
          <a:lstStyle/>
          <a:p>
            <a:r>
              <a:rPr lang="ru-RU" dirty="0"/>
              <a:t>Тема: «Изучение французского языка через знакомство с музыкальной культурой Франции».</a:t>
            </a:r>
            <a:br>
              <a:rPr lang="ru-RU" dirty="0"/>
            </a:br>
            <a:r>
              <a:rPr lang="ru-RU" b="1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 Автор – </a:t>
            </a:r>
            <a:r>
              <a:rPr lang="ru-RU" dirty="0" err="1"/>
              <a:t>Стрельникова</a:t>
            </a:r>
            <a:r>
              <a:rPr lang="ru-RU" dirty="0"/>
              <a:t> Лада, Баженова Ксения, ученицы 8 класса</a:t>
            </a:r>
          </a:p>
          <a:p>
            <a:r>
              <a:rPr lang="ru-RU" dirty="0"/>
              <a:t>                                    МБОУ </a:t>
            </a:r>
            <a:r>
              <a:rPr lang="ru-RU" dirty="0" err="1"/>
              <a:t>Дуройская</a:t>
            </a:r>
            <a:r>
              <a:rPr lang="ru-RU" dirty="0"/>
              <a:t> СОШ, Забайкальского края.</a:t>
            </a:r>
          </a:p>
          <a:p>
            <a:r>
              <a:rPr lang="ru-RU" dirty="0"/>
              <a:t>                                            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8" name="Picture 4" descr="42912"/>
          <p:cNvPicPr>
            <a:picLocks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</p:spPr>
      </p:pic>
      <p:pic>
        <p:nvPicPr>
          <p:cNvPr id="82959" name="Picture 15" descr="1192216512_f"/>
          <p:cNvPicPr>
            <a:picLocks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250825" y="2636838"/>
            <a:ext cx="5905500" cy="3932237"/>
          </a:xfrm>
          <a:noFill/>
          <a:ln/>
        </p:spPr>
      </p:pic>
      <p:pic>
        <p:nvPicPr>
          <p:cNvPr id="82962" name="Picture 18" descr="Елисейские"/>
          <p:cNvPicPr>
            <a:picLocks noChangeAspect="1" noChangeArrowheads="1"/>
          </p:cNvPicPr>
          <p:nvPr>
            <p:ph sz="quarter" idx="4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2987675" y="2692400"/>
            <a:ext cx="5895975" cy="3906838"/>
          </a:xfrm>
          <a:noFill/>
          <a:ln/>
        </p:spPr>
      </p:pic>
      <p:pic>
        <p:nvPicPr>
          <p:cNvPr id="82965" name="Picture 21" descr="0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63713" y="404813"/>
            <a:ext cx="5961062" cy="3938587"/>
          </a:xfrm>
          <a:prstGeom prst="rect">
            <a:avLst/>
          </a:prstGeom>
          <a:noFill/>
        </p:spPr>
      </p:pic>
      <p:pic>
        <p:nvPicPr>
          <p:cNvPr id="82967" name="0037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675688" y="6308725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82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8000"/>
                            </p:stCondLst>
                            <p:childTnLst>
                              <p:par>
                                <p:cTn id="9" presetID="10" presetClass="exit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829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82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3000"/>
                            </p:stCondLst>
                            <p:childTnLst>
                              <p:par>
                                <p:cTn id="17" presetID="10" presetClass="exit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829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82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8000"/>
                            </p:stCondLst>
                            <p:childTnLst>
                              <p:par>
                                <p:cTn id="25" presetID="10" presetClass="exit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829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829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2" dur="169846" fill="hold"/>
                                        <p:tgtEl>
                                          <p:spTgt spid="8296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967"/>
                  </p:tgtEl>
                </p:cond>
              </p:nextCondLst>
            </p:seq>
            <p:audio>
              <p:cMediaNode>
                <p:cTn id="3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2967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1008063"/>
          </a:xfrm>
        </p:spPr>
        <p:txBody>
          <a:bodyPr>
            <a:normAutofit fontScale="90000"/>
          </a:bodyPr>
          <a:lstStyle/>
          <a:p>
            <a:r>
              <a:rPr lang="en-US" sz="8000">
                <a:latin typeface="Monotype Corsiva" pitchFamily="66" charset="0"/>
              </a:rPr>
              <a:t>Joe Dassin</a:t>
            </a:r>
            <a:endParaRPr lang="ru-RU" sz="8000">
              <a:latin typeface="Monotype Corsiva" pitchFamily="66" charset="0"/>
            </a:endParaRPr>
          </a:p>
        </p:txBody>
      </p:sp>
      <p:pic>
        <p:nvPicPr>
          <p:cNvPr id="74756" name="Picture 4" descr="жо да"/>
          <p:cNvPicPr>
            <a:picLocks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84213" y="1484313"/>
            <a:ext cx="3606800" cy="5040312"/>
          </a:xfrm>
          <a:noFill/>
          <a:ln w="28575">
            <a:solidFill>
              <a:srgbClr val="000000"/>
            </a:solidFill>
          </a:ln>
        </p:spPr>
      </p:pic>
      <p:pic>
        <p:nvPicPr>
          <p:cNvPr id="74758" name="Picture 6" descr="жо дас"/>
          <p:cNvPicPr>
            <a:picLocks noChangeAspect="1" noChangeArrowheads="1"/>
          </p:cNvPicPr>
          <p:nvPr>
            <p:ph sz="quarter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5797550" y="1417638"/>
            <a:ext cx="2519363" cy="1949450"/>
          </a:xfrm>
          <a:noFill/>
          <a:ln w="28575">
            <a:solidFill>
              <a:srgbClr val="000000"/>
            </a:solidFill>
          </a:ln>
        </p:spPr>
      </p:pic>
      <p:pic>
        <p:nvPicPr>
          <p:cNvPr id="74760" name="Picture 8" descr="жо дассен"/>
          <p:cNvPicPr>
            <a:picLocks noChangeAspect="1" noChangeArrowheads="1"/>
          </p:cNvPicPr>
          <p:nvPr>
            <p:ph sz="quarter" idx="3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5364163" y="3573463"/>
            <a:ext cx="2973387" cy="3003550"/>
          </a:xfrm>
          <a:noFill/>
          <a:ln w="28575">
            <a:solidFill>
              <a:srgbClr val="000000"/>
            </a:solidFill>
          </a:ln>
        </p:spPr>
      </p:pic>
      <p:pic>
        <p:nvPicPr>
          <p:cNvPr id="74764" name="Joe_Dassen_A_toe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675688" y="6453188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47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6113" fill="hold"/>
                                        <p:tgtEl>
                                          <p:spTgt spid="7476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6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4764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8000">
                <a:latin typeface="Monotype Corsiva" pitchFamily="66" charset="0"/>
              </a:rPr>
              <a:t>Charles Aznavour</a:t>
            </a:r>
            <a:endParaRPr lang="ru-RU" sz="8000">
              <a:latin typeface="Monotype Corsiva" pitchFamily="66" charset="0"/>
            </a:endParaRPr>
          </a:p>
        </p:txBody>
      </p:sp>
      <p:pic>
        <p:nvPicPr>
          <p:cNvPr id="56324" name="Picture 4" descr="ШАРЛЬ АЗ"/>
          <p:cNvPicPr>
            <a:picLocks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292725" y="2708275"/>
            <a:ext cx="3168650" cy="2360613"/>
          </a:xfrm>
          <a:noFill/>
          <a:ln w="28575">
            <a:solidFill>
              <a:srgbClr val="000000"/>
            </a:solidFill>
          </a:ln>
        </p:spPr>
      </p:pic>
      <p:pic>
        <p:nvPicPr>
          <p:cNvPr id="56326" name="Picture 6" descr="Aznavour"/>
          <p:cNvPicPr>
            <a:picLocks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258888" y="1484313"/>
            <a:ext cx="3170237" cy="4464050"/>
          </a:xfrm>
          <a:noFill/>
          <a:ln w="28575">
            <a:solidFill>
              <a:srgbClr val="000000"/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36613"/>
          </a:xfrm>
        </p:spPr>
        <p:txBody>
          <a:bodyPr>
            <a:normAutofit fontScale="90000"/>
          </a:bodyPr>
          <a:lstStyle/>
          <a:p>
            <a:r>
              <a:rPr lang="en-US" sz="7200" b="1">
                <a:latin typeface="Monotype Corsiva" pitchFamily="66" charset="0"/>
              </a:rPr>
              <a:t>La Chanson française.</a:t>
            </a:r>
            <a:endParaRPr lang="ru-RU" sz="7200" b="1">
              <a:latin typeface="Monotype Corsiva" pitchFamily="66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836613"/>
            <a:ext cx="8893175" cy="1512887"/>
          </a:xfrm>
        </p:spPr>
        <p:txBody>
          <a:bodyPr/>
          <a:lstStyle/>
          <a:p>
            <a:r>
              <a:rPr lang="en-US" sz="2800">
                <a:solidFill>
                  <a:schemeClr val="accent1"/>
                </a:solidFill>
              </a:rPr>
              <a:t>La chanson français</a:t>
            </a:r>
            <a:r>
              <a:rPr lang="ru-RU" sz="2800">
                <a:solidFill>
                  <a:schemeClr val="accent1"/>
                </a:solidFill>
              </a:rPr>
              <a:t>е</a:t>
            </a:r>
            <a:r>
              <a:rPr lang="en-US" sz="2800">
                <a:solidFill>
                  <a:schemeClr val="accent1"/>
                </a:solidFill>
              </a:rPr>
              <a:t> a toujours reflété l’époque. Elle a une longue est riche tradition.</a:t>
            </a:r>
            <a:endParaRPr lang="ru-RU" sz="2800">
              <a:solidFill>
                <a:schemeClr val="accent1"/>
              </a:solidFill>
            </a:endParaRPr>
          </a:p>
          <a:p>
            <a:endParaRPr lang="ru-RU" sz="2800"/>
          </a:p>
        </p:txBody>
      </p:sp>
      <p:pic>
        <p:nvPicPr>
          <p:cNvPr id="54276" name="Picture 4" descr="429"/>
          <p:cNvPicPr>
            <a:picLocks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1916113"/>
            <a:ext cx="3708400" cy="2470150"/>
          </a:xfrm>
          <a:noFill/>
          <a:ln w="28575">
            <a:solidFill>
              <a:srgbClr val="000000"/>
            </a:solidFill>
          </a:ln>
        </p:spPr>
      </p:pic>
      <p:pic>
        <p:nvPicPr>
          <p:cNvPr id="54280" name="Picture 8" descr="муз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063" y="1989138"/>
            <a:ext cx="3563937" cy="2519362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54281" name="Disireless - Voyage Voyage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532813" y="6246813"/>
            <a:ext cx="611187" cy="611187"/>
          </a:xfrm>
          <a:prstGeom prst="rect">
            <a:avLst/>
          </a:prstGeom>
          <a:noFill/>
        </p:spPr>
      </p:pic>
      <p:pic>
        <p:nvPicPr>
          <p:cNvPr id="54283" name="Picture 11" descr="ШАРЛЬ АЗ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6" cstate="print"/>
          <a:srcRect/>
          <a:stretch>
            <a:fillRect/>
          </a:stretch>
        </p:blipFill>
        <p:spPr>
          <a:xfrm>
            <a:off x="3132138" y="4221163"/>
            <a:ext cx="2808287" cy="2090737"/>
          </a:xfrm>
          <a:ln w="28575">
            <a:solidFill>
              <a:srgbClr val="000000"/>
            </a:solidFill>
          </a:ln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42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1362" fill="hold"/>
                                        <p:tgtEl>
                                          <p:spTgt spid="5428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281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4281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му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88"/>
            <a:ext cx="9144000" cy="6861176"/>
          </a:xfrm>
          <a:prstGeom prst="rect">
            <a:avLst/>
          </a:prstGeom>
          <a:noFill/>
        </p:spPr>
      </p:pic>
      <p:sp>
        <p:nvSpPr>
          <p:cNvPr id="4101" name="WordArt 5"/>
          <p:cNvSpPr>
            <a:spLocks noChangeArrowheads="1" noChangeShapeType="1" noTextEdit="1"/>
          </p:cNvSpPr>
          <p:nvPr/>
        </p:nvSpPr>
        <p:spPr bwMode="auto">
          <a:xfrm>
            <a:off x="539750" y="1125538"/>
            <a:ext cx="8208963" cy="2090737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75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La musique en France</a:t>
            </a:r>
            <a:endParaRPr lang="ru-RU" sz="3600" kern="10">
              <a:ln w="9525">
                <a:noFill/>
                <a:round/>
                <a:headEnd/>
                <a:tailEnd/>
              </a:ln>
              <a:gradFill rotWithShape="0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Impac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10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63</Words>
  <Application>Microsoft Office PowerPoint</Application>
  <PresentationFormat>Экран (4:3)</PresentationFormat>
  <Paragraphs>9</Paragraphs>
  <Slides>6</Slides>
  <Notes>0</Notes>
  <HiddenSlides>0</HiddenSlides>
  <MMClips>3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Тема: «Изучение французского языка через знакомство с музыкальной культурой Франции».   </vt:lpstr>
      <vt:lpstr>Слайд 2</vt:lpstr>
      <vt:lpstr>Joe Dassin</vt:lpstr>
      <vt:lpstr>Charles Aznavour</vt:lpstr>
      <vt:lpstr>La Chanson française.</vt:lpstr>
      <vt:lpstr>Слайд 6</vt:lpstr>
    </vt:vector>
  </TitlesOfParts>
  <Company>office 2007 rus ent: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«Изучение французского языка через знакомство с музыкальной культурой Франции».   </dc:title>
  <dc:creator>USER</dc:creator>
  <cp:lastModifiedBy>USER</cp:lastModifiedBy>
  <cp:revision>1</cp:revision>
  <dcterms:created xsi:type="dcterms:W3CDTF">2006-01-10T04:54:31Z</dcterms:created>
  <dcterms:modified xsi:type="dcterms:W3CDTF">2006-01-10T04:58:20Z</dcterms:modified>
</cp:coreProperties>
</file>