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2/5/2026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dirty="0" smtClean="0"/>
              <a:t>Как подготовиться к педагогическому конкурсу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ru-RU" dirty="0" smtClean="0"/>
              <a:t>Выполнила: </a:t>
            </a:r>
          </a:p>
          <a:p>
            <a:pPr algn="r"/>
            <a:r>
              <a:rPr lang="ru-RU" dirty="0" smtClean="0"/>
              <a:t>Итыгилова Бадмажид Гурьяновна, </a:t>
            </a:r>
          </a:p>
          <a:p>
            <a:pPr algn="r"/>
            <a:r>
              <a:rPr lang="ru-RU" dirty="0" smtClean="0"/>
              <a:t>   Воспитатель МАДОУ «Дульдургинский детский сад «Бэлиг»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812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Дискуссия, брифинг, пресс конференция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075935" y="221597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8180173" y="241368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22713" y="3288956"/>
            <a:ext cx="3139687" cy="192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Нормативно-правовая база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24329" y="3434106"/>
            <a:ext cx="3080952" cy="1985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Дошкольная педагогика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63058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ru-RU" sz="9600" dirty="0" smtClean="0"/>
              <a:t/>
            </a:r>
            <a:br>
              <a:rPr lang="ru-RU" sz="9600" dirty="0" smtClean="0"/>
            </a:br>
            <a:r>
              <a:rPr lang="ru-RU" sz="9600" dirty="0" smtClean="0">
                <a:solidFill>
                  <a:srgbClr val="FF0000"/>
                </a:solidFill>
              </a:rPr>
              <a:t>Не надо паники, вы не в Титанике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18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606378" y="-35327"/>
            <a:ext cx="8040128" cy="318659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Педагогический конкурс</a:t>
            </a:r>
            <a:endParaRPr lang="ru-RU" sz="40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862791" y="1966531"/>
            <a:ext cx="484632" cy="10791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2454733" y="276838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139206" y="3128109"/>
            <a:ext cx="484632" cy="2094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812244" y="3250760"/>
            <a:ext cx="484632" cy="604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87189" y="3718111"/>
            <a:ext cx="1993555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8279165" y="2737361"/>
            <a:ext cx="484632" cy="235248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670028" y="3892230"/>
            <a:ext cx="274434" cy="5305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1066" y="3142002"/>
            <a:ext cx="2069855" cy="141690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Визитная карточка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54296" y="3856439"/>
            <a:ext cx="1603230" cy="9144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Сайт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02926" y="5222789"/>
            <a:ext cx="3509318" cy="123830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Просветительское мероприятие с детьми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87023" y="3850456"/>
            <a:ext cx="3054467" cy="131126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Просветительское мероприятие с родителями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430744" y="5089849"/>
            <a:ext cx="2504303" cy="168789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Дискуссия, брифинг, пресс-конференци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9943140" y="178997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 flipH="1">
            <a:off x="9075892" y="2860482"/>
            <a:ext cx="2498899" cy="16566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Мастер класс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34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1622" y="650790"/>
            <a:ext cx="10006666" cy="11450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Визитная карточка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57168" y="2224216"/>
            <a:ext cx="8073080" cy="3064476"/>
          </a:xfrm>
        </p:spPr>
        <p:txBody>
          <a:bodyPr>
            <a:no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Обязательно оцените себя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Задайте себе вопрос: «Какова моя система работы»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Найдите свою «изюминку», которая пойдет красной линией на весь конкурс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Продумайте сюжет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Соблюдайте технические критерии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7620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762" y="-569571"/>
            <a:ext cx="8221362" cy="2456036"/>
          </a:xfrm>
        </p:spPr>
        <p:txBody>
          <a:bodyPr/>
          <a:lstStyle/>
          <a:p>
            <a:pPr algn="ctr"/>
            <a:r>
              <a:rPr lang="ru-RU" sz="7200" dirty="0" smtClean="0"/>
              <a:t>Сайт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0303" y="1276865"/>
            <a:ext cx="10058400" cy="418210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4800" dirty="0" smtClean="0"/>
              <a:t>Динамичный, «живой»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4800" dirty="0" smtClean="0"/>
              <a:t>Контакты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4800" dirty="0" smtClean="0"/>
              <a:t>Обратная связь</a:t>
            </a:r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4530642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7128" y="593124"/>
            <a:ext cx="9281160" cy="11285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900" dirty="0" smtClean="0">
                <a:solidFill>
                  <a:schemeClr val="accent4">
                    <a:lumMod val="75000"/>
                  </a:schemeClr>
                </a:solidFill>
                <a:latin typeface="Bahnschrift Condensed" panose="020B0502040204020203" pitchFamily="34" charset="0"/>
              </a:rPr>
              <a:t>Мастер класс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730" y="1639330"/>
            <a:ext cx="9052560" cy="4374291"/>
          </a:xfrm>
        </p:spPr>
        <p:txBody>
          <a:bodyPr>
            <a:normAutofit/>
          </a:bodyPr>
          <a:lstStyle/>
          <a:p>
            <a:pPr algn="just"/>
            <a:r>
              <a:rPr lang="ru-RU" sz="5400" dirty="0" smtClean="0">
                <a:solidFill>
                  <a:srgbClr val="0070C0"/>
                </a:solidFill>
              </a:rPr>
              <a:t>Теория + практика, или </a:t>
            </a:r>
            <a:r>
              <a:rPr lang="ru-RU" sz="5400" dirty="0" smtClean="0">
                <a:solidFill>
                  <a:srgbClr val="7030A0"/>
                </a:solidFill>
              </a:rPr>
              <a:t>5</a:t>
            </a:r>
            <a:r>
              <a:rPr lang="ru-RU" sz="5400" dirty="0" smtClean="0">
                <a:solidFill>
                  <a:srgbClr val="0070C0"/>
                </a:solidFill>
              </a:rPr>
              <a:t> шагов, за которые я научу      других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75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5146" y="1"/>
            <a:ext cx="9593374" cy="1540476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Arial Black" panose="020B0A04020102020204" pitchFamily="34" charset="0"/>
              </a:rPr>
              <a:t>Просветительское мероприятие с детьми</a:t>
            </a:r>
            <a:endParaRPr lang="ru-RU" sz="4000" b="1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81448" y="1365832"/>
            <a:ext cx="8219715" cy="5405669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занятие+ самоанализ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Сценарий занятия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 smtClean="0"/>
              <a:t>Гибкостть</a:t>
            </a:r>
            <a:endParaRPr lang="ru-RU" sz="32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Выбор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Системно-</a:t>
            </a:r>
            <a:r>
              <a:rPr lang="ru-RU" sz="3200" dirty="0" err="1" smtClean="0"/>
              <a:t>деятельностный</a:t>
            </a:r>
            <a:r>
              <a:rPr lang="ru-RU" sz="3200" dirty="0" smtClean="0"/>
              <a:t> подход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Пространство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Переходы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Рефлексия </a:t>
            </a:r>
          </a:p>
          <a:p>
            <a:pPr algn="just"/>
            <a:r>
              <a:rPr lang="ru-RU" sz="2000" b="1" i="1" dirty="0" smtClean="0">
                <a:solidFill>
                  <a:srgbClr val="FF0000"/>
                </a:solidFill>
              </a:rPr>
              <a:t>«Оружие, которое обязательно должно выстелить»,  «Малой кровью», «Принес еду- дай попробовать»</a:t>
            </a:r>
          </a:p>
          <a:p>
            <a:pPr marL="514350" indent="-514350" algn="just">
              <a:buFont typeface="+mj-lt"/>
              <a:buAutoNum type="arabicPeriod"/>
            </a:pPr>
            <a:endParaRPr lang="ru-RU" sz="3200" b="1" i="1" u="sng" dirty="0"/>
          </a:p>
        </p:txBody>
      </p:sp>
    </p:spTree>
    <p:extLst>
      <p:ext uri="{BB962C8B-B14F-4D97-AF65-F5344CB8AC3E}">
        <p14:creationId xmlns:p14="http://schemas.microsoft.com/office/powerpoint/2010/main" val="482147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5774" y="1598140"/>
            <a:ext cx="9282513" cy="11532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самоанализ</a:t>
            </a:r>
            <a:br>
              <a:rPr lang="ru-RU" b="1" dirty="0" smtClean="0"/>
            </a:br>
            <a:r>
              <a:rPr lang="ru-RU" sz="4900" b="1" dirty="0" smtClean="0">
                <a:solidFill>
                  <a:srgbClr val="FF0000"/>
                </a:solidFill>
              </a:rPr>
              <a:t>Цель-результат </a:t>
            </a: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 задачи 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 решил задачи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что получилось, что не получилось</a:t>
            </a: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676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2767" y="567250"/>
            <a:ext cx="9634563" cy="1821723"/>
          </a:xfrm>
        </p:spPr>
        <p:txBody>
          <a:bodyPr/>
          <a:lstStyle/>
          <a:p>
            <a:pPr algn="ctr"/>
            <a:r>
              <a:rPr lang="ru-RU" sz="4000" b="1" dirty="0" smtClean="0"/>
              <a:t>Просветительское мероприятие с родителями 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8541" y="1458097"/>
            <a:ext cx="10387913" cy="4000871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Практически-ориентированные вопросы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FF0000"/>
                </a:solidFill>
              </a:rPr>
              <a:t>Повысить компетенцию родителей в вопросах обучения и воспитания дете</a:t>
            </a:r>
            <a:r>
              <a:rPr lang="ru-RU" dirty="0" smtClean="0">
                <a:solidFill>
                  <a:srgbClr val="FF0000"/>
                </a:solidFill>
              </a:rPr>
              <a:t>й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Универсальные игры, приемы, способы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4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164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Bahnschrift Condensed</vt:lpstr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Как подготовиться к педагогическому конкурсу</vt:lpstr>
      <vt:lpstr> Не надо паники, вы не в Титанике</vt:lpstr>
      <vt:lpstr>Презентация PowerPoint</vt:lpstr>
      <vt:lpstr>Визитная карточка</vt:lpstr>
      <vt:lpstr>Сайт</vt:lpstr>
      <vt:lpstr>Мастер класс  </vt:lpstr>
      <vt:lpstr>Просветительское мероприятие с детьми</vt:lpstr>
      <vt:lpstr>  самоанализ Цель-результат   3 задачи   как решил задачи     что получилось, что не получилось  </vt:lpstr>
      <vt:lpstr>Просветительское мероприятие с родителями    </vt:lpstr>
      <vt:lpstr>Дискуссия, брифинг, пресс конференция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подготовиться к педагогическому конкурсу</dc:title>
  <dc:creator>WWWW</dc:creator>
  <cp:lastModifiedBy>WWWW</cp:lastModifiedBy>
  <cp:revision>12</cp:revision>
  <dcterms:created xsi:type="dcterms:W3CDTF">2026-02-05T01:33:33Z</dcterms:created>
  <dcterms:modified xsi:type="dcterms:W3CDTF">2026-02-05T03:45:03Z</dcterms:modified>
</cp:coreProperties>
</file>