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8" r:id="rId19"/>
    <p:sldId id="279" r:id="rId20"/>
    <p:sldId id="273" r:id="rId21"/>
    <p:sldId id="274" r:id="rId22"/>
    <p:sldId id="280" r:id="rId23"/>
    <p:sldId id="275" r:id="rId24"/>
    <p:sldId id="276" r:id="rId25"/>
    <p:sldId id="277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8367DB-669A-4B4F-8D6C-B40D4E9D4FB7}" type="datetimeFigureOut">
              <a:rPr lang="ru-RU" smtClean="0"/>
              <a:pPr/>
              <a:t>01.09.2012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A3377-3B74-4087-A028-82275029E48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A3377-3B74-4087-A028-82275029E483}" type="slidenum">
              <a:rPr lang="ru-RU" smtClean="0"/>
              <a:pPr/>
              <a:t>25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100D-CC28-4730-AA4C-DA08EEF566F8}" type="datetimeFigureOut">
              <a:rPr lang="ru-RU" smtClean="0"/>
              <a:pPr/>
              <a:t>01.09.2012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98636-49D5-4629-97F2-CE486D7110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100D-CC28-4730-AA4C-DA08EEF566F8}" type="datetimeFigureOut">
              <a:rPr lang="ru-RU" smtClean="0"/>
              <a:pPr/>
              <a:t>01.09.2012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98636-49D5-4629-97F2-CE486D7110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100D-CC28-4730-AA4C-DA08EEF566F8}" type="datetimeFigureOut">
              <a:rPr lang="ru-RU" smtClean="0"/>
              <a:pPr/>
              <a:t>01.09.2012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98636-49D5-4629-97F2-CE486D7110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100D-CC28-4730-AA4C-DA08EEF566F8}" type="datetimeFigureOut">
              <a:rPr lang="ru-RU" smtClean="0"/>
              <a:pPr/>
              <a:t>01.09.2012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98636-49D5-4629-97F2-CE486D7110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100D-CC28-4730-AA4C-DA08EEF566F8}" type="datetimeFigureOut">
              <a:rPr lang="ru-RU" smtClean="0"/>
              <a:pPr/>
              <a:t>01.09.2012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98636-49D5-4629-97F2-CE486D7110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100D-CC28-4730-AA4C-DA08EEF566F8}" type="datetimeFigureOut">
              <a:rPr lang="ru-RU" smtClean="0"/>
              <a:pPr/>
              <a:t>01.09.2012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98636-49D5-4629-97F2-CE486D7110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100D-CC28-4730-AA4C-DA08EEF566F8}" type="datetimeFigureOut">
              <a:rPr lang="ru-RU" smtClean="0"/>
              <a:pPr/>
              <a:t>01.09.2012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98636-49D5-4629-97F2-CE486D7110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100D-CC28-4730-AA4C-DA08EEF566F8}" type="datetimeFigureOut">
              <a:rPr lang="ru-RU" smtClean="0"/>
              <a:pPr/>
              <a:t>01.09.2012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98636-49D5-4629-97F2-CE486D7110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100D-CC28-4730-AA4C-DA08EEF566F8}" type="datetimeFigureOut">
              <a:rPr lang="ru-RU" smtClean="0"/>
              <a:pPr/>
              <a:t>01.09.2012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98636-49D5-4629-97F2-CE486D7110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100D-CC28-4730-AA4C-DA08EEF566F8}" type="datetimeFigureOut">
              <a:rPr lang="ru-RU" smtClean="0"/>
              <a:pPr/>
              <a:t>01.09.2012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98636-49D5-4629-97F2-CE486D7110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100D-CC28-4730-AA4C-DA08EEF566F8}" type="datetimeFigureOut">
              <a:rPr lang="ru-RU" smtClean="0"/>
              <a:pPr/>
              <a:t>01.09.2012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7198636-49D5-4629-97F2-CE486D71104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B8A100D-CC28-4730-AA4C-DA08EEF566F8}" type="datetimeFigureOut">
              <a:rPr lang="ru-RU" smtClean="0"/>
              <a:pPr/>
              <a:t>01.09.2012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7198636-49D5-4629-97F2-CE486D711045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ПАРАЛИМПИЙСКИЕ ИГРЫ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i-main-pic" descr="&amp;Kcy;&amp;acy;&amp;rcy;&amp;tcy;&amp;icy;&amp;ncy;&amp;kcy;&amp;acy; 17 &amp;icy;&amp;zcy; 317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71600" y="1052736"/>
            <a:ext cx="756084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Текст 10"/>
          <p:cNvSpPr>
            <a:spLocks noGrp="1"/>
          </p:cNvSpPr>
          <p:nvPr>
            <p:ph type="body" sz="half" idx="4294967295"/>
          </p:nvPr>
        </p:nvSpPr>
        <p:spPr>
          <a:xfrm>
            <a:off x="0" y="6021388"/>
            <a:ext cx="4730750" cy="576262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ЛОНДОН -2012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86456"/>
          </a:xfrm>
        </p:spPr>
        <p:txBody>
          <a:bodyPr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ПАРАЛИМПИЙСКАЯ СБОРНАЯ КОМАНДА РОССИИ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685800" y="1700808"/>
            <a:ext cx="2743200" cy="454759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Отдельной сборной под флагом России, наша команда впервые выступила в 1996г. на паралимпийских играх в США (г. Атланта).На этих играх наши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паралимпийцы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заняли 16 место в неофициальном командном зачёте, завоевав 9 золотых, 7 серебряных и 11 бронзовых медалей.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США 1-1996 гонки на колясках_en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491880" y="1628801"/>
            <a:ext cx="4967734" cy="23762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7834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каждыми следующими играми наши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паралимпийцы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поднимались всё выше и выше в общекомандном зачёте,  принося нашей стране уважение и почёт.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Австралия, Сидней, 2000г.,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14 место: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12 золотых, 11 серебряных и 12 бронзовых медалей;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Греция, Афины, 2004г.,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11      место: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16 золотых, 8 серебряных и 17 бронзовых медалей;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 Китай, Пекин, 2008г.,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8 место: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18 золотых, 23 серебряных и 22 бронзовые награды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b_41327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95522" y="1772816"/>
            <a:ext cx="4792902" cy="38164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Чемпионы паралимпийских игр в Пекине</a:t>
            </a:r>
            <a:endParaRPr lang="ru-RU" sz="3600" b="1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3754760" cy="443484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Настоящими героями паралимпийских игр в 2008 г. стали Оксана Савченко и Дмитрий Кокарев, завоевавшие на этих играх по 3 золотые медали в плавании. Полный комплект наград привезли из Пекина с соревнований по плаванию Александр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Неволин-Светов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Константин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Лисенков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Dmitry_Medvedev_19_September_2008-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11960" y="2060848"/>
            <a:ext cx="4690432" cy="39604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ЛОНДОН-2012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3682752" cy="443484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Церемония открытия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паралимпийских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игр прошла в британской столице в ночь с 29.08.2012г. на 30.08.2012г.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Российскую делегацию на ней возглавлял двукратный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паралимпийский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чемпион по легкой атлетике Алексей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Ашапатов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/>
          </a:p>
        </p:txBody>
      </p:sp>
      <p:pic>
        <p:nvPicPr>
          <p:cNvPr id="8" name="Содержимое 7" descr="o_67028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11960" y="2060848"/>
            <a:ext cx="4752528" cy="41764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ЛОНДОН-2012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3754760" cy="443484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Соревнования продлятся до 9 сентября, за это время на них выступят участники из 166 стран. Рекордное число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паралимпийцев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183 – сразятся в Лондоне за честь России.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на сегодняшний день у нашей команды уже есть 5 золотых, 3 серебряные и 3 бронзовые медали!</a:t>
            </a:r>
          </a:p>
        </p:txBody>
      </p:sp>
      <p:pic>
        <p:nvPicPr>
          <p:cNvPr id="9" name="Содержимое 8" descr="30-08-2012_0999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11960" y="2132856"/>
            <a:ext cx="4752528" cy="37444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ВОТ ОНИ НАШИ ЧЕМПИОНЫ И ПРИЗЁРЫ ИГР:</a:t>
            </a:r>
            <a:endParaRPr lang="ru-RU" b="1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539552" y="1676400"/>
            <a:ext cx="2889448" cy="4572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ПУНЬКО Сергей Вячеславович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Заслуженный мастер спорта. Мастер спорта международного класса.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Трехкратный чемпион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Паралимпийских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игр по плаванию, трехкратный чемпион Европы, многократный чемпион России.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Родился 10 января 1981 года в г. Новополоцк (Витебская обл. БССР).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30-08-2012_0999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3968" y="1700808"/>
            <a:ext cx="4176464" cy="38884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56792"/>
            <a:ext cx="2743200" cy="11961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САВЧЕНКО Оксана Владимировна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Трехкратная чемпионка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Паралимпийских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игр, заслуженный мастер спорта России, дата рождения 10 октября 1990 года, представляет Республику Башкортостан.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31savch_0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63888" y="1700808"/>
            <a:ext cx="5111750" cy="35283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95536" y="1676400"/>
            <a:ext cx="3168352" cy="4572000"/>
          </a:xfrm>
        </p:spPr>
        <p:txBody>
          <a:bodyPr>
            <a:normAutofit fontScale="92500" lnSpcReduction="10000"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Маргарита Гончарова (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Коптилова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Родилась 14 марта 1991 г. в Саратовской обл.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Студентка Московской Спортивной Академии.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Инвалидность – ДЦП, класс Т38.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Выступает на дистанциях 100 и 200 м. Двукратная бронзовая медалистка Чемпионата Мира 2006 года. Двукратный бронзовый призер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Паралимпийских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игр в Пекине (2008). Чемпионка Мира 2011 года в Новой Зеландии на дистанции 200 м, и двукратная серебряная медалистка в командной эстафете 4х100,и беге на 100 м.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Награждена медалью «За заслуги перед Отечеством» второй степени.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Заслуженный мастер спорта России.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2009 года выступает за г.Москву и тренируется у Ирины Александровны Громовой.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31-08-3-1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040187" y="2747962"/>
            <a:ext cx="4181475" cy="2428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3223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Алексей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Ашапатов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3-х кратный чемпион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паралимпийских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игр в метании диска на колясках. На играх представляет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ХМАО-Югру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61401945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911637"/>
            <a:ext cx="5245422" cy="30295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3223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2060848"/>
            <a:ext cx="2013992" cy="396044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Роман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Капранов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чемпион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паралимпийских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игр в Лондоне в беге на 200 метров.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01-09-2012_00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6" y="1772816"/>
            <a:ext cx="6120680" cy="424847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44016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 29.08.2012г. в Лондоне стартовали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XIV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летние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паралимпийские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игры.Это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международные соревнования для инвалидов (кроме инвалидов по слуху), которые традиционно проводятся после главных Олимпийских игр на тех же спортивных объектах ( с 1988г.).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admin\Рабочий стол\9f2f042babf10c6959ceacccd0a14d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72816"/>
            <a:ext cx="7704856" cy="4995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340768"/>
            <a:ext cx="2743200" cy="2880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Мария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Клименченко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серебряный призёр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паралимпийских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игр в Лондоне, в стрельбе из пневматического пистолета с 10 м.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31-08-880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355977" y="1900830"/>
            <a:ext cx="3627402" cy="33283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3223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95536" y="1676400"/>
            <a:ext cx="3168352" cy="4572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Владимир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Балынец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серебряный призёр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паралимпийских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игр в Лондоне по пауэрлифтингу, в весе до 48 кг.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61387752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44522" y="1772816"/>
            <a:ext cx="5119966" cy="41044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7834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3568" y="1700808"/>
            <a:ext cx="2743200" cy="4572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Роман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Дубовой,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серебряный призёр  Паралимпиады-2012  в соревнованиях спортсменов с нарушением зрения на стометровке баттерфляем. На играх в Лондоне представляет Камчатку.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Ром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63888" y="1772816"/>
            <a:ext cx="5111750" cy="39530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9552" y="1916832"/>
            <a:ext cx="2889448" cy="374441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Виктория Потапова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бронзовый призёр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паралимпийских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игр в Лондоне по дзюдо в весе до 48 кг.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61386993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916832"/>
            <a:ext cx="5111750" cy="36693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7834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67544" y="1772816"/>
            <a:ext cx="2961456" cy="3960440"/>
          </a:xfrm>
        </p:spPr>
        <p:txBody>
          <a:bodyPr>
            <a:normAutofit/>
          </a:bodyPr>
          <a:lstStyle/>
          <a:p>
            <a:r>
              <a:rPr lang="ru-RU" sz="2800" b="1" dirty="0" err="1" smtClean="0"/>
              <a:t>Шахбан</a:t>
            </a:r>
            <a:r>
              <a:rPr lang="ru-RU" sz="2800" b="1" dirty="0" smtClean="0"/>
              <a:t> Курбанов</a:t>
            </a:r>
            <a:r>
              <a:rPr lang="ru-RU" sz="2800" dirty="0" smtClean="0"/>
              <a:t>,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бронзовый призёр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паралимпийских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игр в Лондоне по дзюдо в весе до 73 кг.</a:t>
            </a:r>
            <a:endParaRPr lang="ru-RU" sz="2800" dirty="0"/>
          </a:p>
        </p:txBody>
      </p:sp>
      <p:pic>
        <p:nvPicPr>
          <p:cNvPr id="5" name="Содержимое 4" descr="c807f42101987000957d391206ca1e0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634470" y="1772816"/>
            <a:ext cx="5404109" cy="38884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124744"/>
            <a:ext cx="2743200" cy="21602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9552" y="1484784"/>
            <a:ext cx="3528392" cy="476361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Владимир Кривуля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бронзовый призёр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паралимпийских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игр в Лондоне по пауэрлифтингу в весовой категории до 52 кг.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admin\Рабочий стол\x_a8f9ed4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84784"/>
            <a:ext cx="327004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046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7" name="Содержимое 6" descr="D031BEDA-1C8B-4591-B6B2-4156CD154B75_w640_r1_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844824"/>
            <a:ext cx="7560840" cy="39995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История паралимпийских игр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Возникновение видов    спорта, в которых могут участвовать инвалиды, связывают с именем английского нейрохирурга Людвига Гутмана. </a:t>
            </a:r>
          </a:p>
          <a:p>
            <a:endParaRPr lang="ru-RU" dirty="0" smtClean="0"/>
          </a:p>
        </p:txBody>
      </p:sp>
      <p:pic>
        <p:nvPicPr>
          <p:cNvPr id="2051" name="Picture 3" descr="C:\Documents and Settings\admin\Рабочий стол\гутман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988840"/>
            <a:ext cx="3024336" cy="406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6"/>
            <a:ext cx="8229600" cy="6061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4038600" cy="5374197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Первые Игры, ставшие прототипом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Паралимпийских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игр, имели название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Сток-Мандевилльские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игры колясочников — 1948 и по времени проведения совпадали с Олимпийскими играми. Гутман имел далеко идущую цель — создание Олимпийских игр для спортсменов с ограниченными физическими возможностями. Британские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Сток-Мандевилльские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игры проводились ежегодно, а в 1952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году, с приездом голландской команды спортсменов-колясочников для участия в соревнованиях, Игры получили статус международных и насчитывали 130 участников.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article_image-image-articl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55976" y="1196752"/>
            <a:ext cx="4577431" cy="46085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262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5014157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Поначалу термин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Паралимпийские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игры» применялся неофициально. Игры 1960 года официально назывались «Девятыми Международными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Сток-мандевильскими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играми». </a:t>
            </a:r>
          </a:p>
          <a:p>
            <a:endParaRPr lang="ru-RU" dirty="0"/>
          </a:p>
        </p:txBody>
      </p:sp>
      <p:pic>
        <p:nvPicPr>
          <p:cNvPr id="5" name="Содержимое 4" descr="1960-roma-0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27984" y="1412776"/>
            <a:ext cx="4595334" cy="43204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06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230181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Поворотным событием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паралимпийском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движении стали летние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Паралимпийские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игры — 1988, для проведения которых использовались те же объекты, на которых проходили олимпийские соревнования. </a:t>
            </a:r>
          </a:p>
          <a:p>
            <a:endParaRPr lang="ru-RU" dirty="0"/>
          </a:p>
        </p:txBody>
      </p:sp>
      <p:pic>
        <p:nvPicPr>
          <p:cNvPr id="5" name="Содержимое 4" descr="0013729c03370a21e8282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980728"/>
            <a:ext cx="3888432" cy="48239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262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5302189"/>
          </a:xfrm>
        </p:spPr>
        <p:txBody>
          <a:bodyPr>
            <a:normAutofit fontScale="55000" lnSpcReduction="20000"/>
          </a:bodyPr>
          <a:lstStyle/>
          <a:p>
            <a:pPr lvl="0">
              <a:buNone/>
            </a:pPr>
            <a:r>
              <a:rPr lang="ru-RU" dirty="0" smtClean="0">
                <a:latin typeface="+mj-lt"/>
              </a:rPr>
              <a:t>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программу летних паралимпийских игр входят следующие виды спорта: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ru-RU" u="sng" dirty="0" err="1" smtClean="0">
                <a:latin typeface="Times New Roman" pitchFamily="18" charset="0"/>
                <a:cs typeface="Times New Roman" pitchFamily="18" charset="0"/>
              </a:rPr>
              <a:t>Бочча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Тяжёлая атлетика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пауэрлифтинг);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Лёгкая атлетика;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Стрельба из лука;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Плавание;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Академическая гребля;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Парусный спорт;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Дзюдо для слабовидящих;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Велосипедный спорт;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Теннис на колясках;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Фехтование на колясках;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Футбол 5х5;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Футбол 7х7;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Баскетбол на колясках;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Выездка;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Пулевая стрельба;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Сидячий волейбол;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Регби на колясках;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u="sng" dirty="0" err="1" smtClean="0">
                <a:latin typeface="Times New Roman" pitchFamily="18" charset="0"/>
                <a:cs typeface="Times New Roman" pitchFamily="18" charset="0"/>
              </a:rPr>
              <a:t>Голбол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Настольный теннис.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x_e8a03e1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347864" y="1340768"/>
            <a:ext cx="5338936" cy="47525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Наши спортсмены на паралимпийских играх.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Принимать участие в паралимпийских играх спортсмены нашей страны стали с 1988г. (Сеул, Южная Корея), где завоевали 21 золотую, 20 серебряных и 15 бронзовых медалей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5346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55976" y="1916833"/>
            <a:ext cx="4392488" cy="31683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262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158173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следующих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Паралимпийских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играх в1992 г. в Барселоне наша команда выступала уже под флагом Объединённой команды спортсменов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государств-бывших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республик СССР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EUN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 В итоге: 16 золотых, 14 серебряных и 15 бронзовых медалей.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e28484dc62b5df775617238ab7bae14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1196752"/>
            <a:ext cx="4038600" cy="46805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548</TotalTime>
  <Words>679</Words>
  <Application>Microsoft Office PowerPoint</Application>
  <PresentationFormat>Экран (4:3)</PresentationFormat>
  <Paragraphs>63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Поток</vt:lpstr>
      <vt:lpstr>ПАРАЛИМПИЙСКИЕ ИГРЫ</vt:lpstr>
      <vt:lpstr>С  29.08.2012г. в Лондоне стартовали XIV летние паралимпийские игры.Это международные соревнования для инвалидов (кроме инвалидов по слуху), которые традиционно проводятся после главных Олимпийских игр на тех же спортивных объектах ( с 1988г.). </vt:lpstr>
      <vt:lpstr>История паралимпийских игр</vt:lpstr>
      <vt:lpstr>Слайд 4</vt:lpstr>
      <vt:lpstr>Слайд 5</vt:lpstr>
      <vt:lpstr>Слайд 6</vt:lpstr>
      <vt:lpstr>Слайд 7</vt:lpstr>
      <vt:lpstr>Наши спортсмены на паралимпийских играх.</vt:lpstr>
      <vt:lpstr>Слайд 9</vt:lpstr>
      <vt:lpstr>ПАРАЛИМПИЙСКАЯ СБОРНАЯ КОМАНДА РОССИИ</vt:lpstr>
      <vt:lpstr>Слайд 11</vt:lpstr>
      <vt:lpstr>Чемпионы паралимпийских игр в Пекине</vt:lpstr>
      <vt:lpstr>ЛОНДОН-2012</vt:lpstr>
      <vt:lpstr>ЛОНДОН-2012</vt:lpstr>
      <vt:lpstr>ВОТ ОНИ НАШИ ЧЕМПИОНЫ И ПРИЗЁРЫ ИГР: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ПАРАЛИМПИЙСКИЕ ИГРЫ</dc:title>
  <dc:creator>admin</dc:creator>
  <cp:lastModifiedBy>admin</cp:lastModifiedBy>
  <cp:revision>60</cp:revision>
  <dcterms:created xsi:type="dcterms:W3CDTF">2012-08-27T10:55:49Z</dcterms:created>
  <dcterms:modified xsi:type="dcterms:W3CDTF">2012-09-01T02:32:45Z</dcterms:modified>
</cp:coreProperties>
</file>