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5" r:id="rId10"/>
    <p:sldId id="268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1E4E43-9589-4E0A-929D-86C172825FA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9176AB-7DF0-4729-9BD4-6364602FC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9A93F-598A-4153-B3F5-68145EB971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1E51-1A03-4181-B5EA-32DB3514775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05BB-1B1D-4E7F-86C3-1F92D01B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3965-C439-460E-BD03-85F33A9DA68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2F7D-2ED9-4790-A9CE-A7CAFF9F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06F-34F4-4F7F-ABA5-CB02F0873FDB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D672-4336-4DA9-8F0C-5D437F5A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92D1-C192-4CA5-9DA1-9C21EB90C72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F3EE-44EE-4778-884C-33A66F86F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38D2-5BD0-49D0-87C9-42EA8B688A7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4499-D9F1-4613-BC95-759465C42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A7A0-0C63-417F-96DC-2061692C712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1457-8A27-4C62-91B1-1146CF6A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D23C-CA4B-49AA-80DB-277A43E88096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2911-BC11-4141-9358-046450F5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7B15-6F85-4F12-83C2-027814AFFF0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6E49-F5FC-4FCA-8890-B428538F4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AC28-5057-40CA-9AB2-7E49E35EBC5A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0CC3-7721-4076-B0EB-120EE5BC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1122-01C0-4CA6-BBED-A2D959B1BBCE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3CF3-D237-4E57-9436-9E86687DA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8861-69E5-416A-94C3-EE0A29086BA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9A6D-332C-4055-93F2-B3B44A1CA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4C12B-7614-4E95-91E9-F70CEFBFEE8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D6F10-9B21-4B47-BDB3-E8E19218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85725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Морозова Ксения</a:t>
            </a:r>
            <a:endParaRPr lang="ru-RU" dirty="0"/>
          </a:p>
        </p:txBody>
      </p:sp>
      <p:sp>
        <p:nvSpPr>
          <p:cNvPr id="14338" name="AutoShape 2" descr="Роспись по дереву. Сувенир своими руками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313" y="2500313"/>
            <a:ext cx="6400800" cy="857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МОУСОШ №1п.Дарасун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E:\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000500"/>
            <a:ext cx="29479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Моё изделие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099747">
            <a:off x="4999032" y="2869870"/>
            <a:ext cx="4432187" cy="30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7158" y="1857364"/>
            <a:ext cx="5072098" cy="483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Расчёт себестоимости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Подарочная коробочка с сюрпризом, которую я изготовлю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собственными руками, мне обойдется намного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дешевле, чем я её куплю на рынке или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магазине за очень большие деньги. Ведь  коробочки 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изготовлю сама. Я занимаюсь фотографией, поэтому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сделаю сама. Мне необходимо приобрести клей,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картон и бумага у меня остались от уроков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карандаш – 35руб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 моё изделие в общей сумме составит 35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сейчас развяжем бантик,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 коробочке найдем?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наверное вкусный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для куклы новый дом,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новая заколка,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новая игра?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гадать уже устала,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Открывать уже пора.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там же фотография твоя и моя!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2" descr="F:\проект\IMG-8110a545eebb987652419dfdd95a4e9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85838"/>
            <a:ext cx="9144000" cy="855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214563"/>
            <a:ext cx="6400800" cy="2895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Подарок для подруги «Коробочка с сюрпризом»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208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Цель- проекта</a:t>
            </a:r>
            <a:br>
              <a:rPr 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Изготовить «к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оробочку с сюрпризом»</a:t>
            </a:r>
            <a:b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571750"/>
            <a:ext cx="7829550" cy="38401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Задачи- рассмотреть варианты изготовления сувенирных коробочек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Изучить источники информации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Найти исторический материал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Изготовить  изделие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Защитить проект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ru-RU" sz="3000" smtClean="0">
              <a:solidFill>
                <a:srgbClr val="000000"/>
              </a:solidFill>
            </a:endParaRP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3000" smtClean="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Варианты изготовления сувенира</a:t>
            </a:r>
            <a:endParaRPr lang="ru-RU" dirty="0"/>
          </a:p>
        </p:txBody>
      </p:sp>
      <p:pic>
        <p:nvPicPr>
          <p:cNvPr id="17410" name="Picture 2" descr="E:\880_a06a240ccd88e6903b5dd3d2ff92d9fb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071688"/>
            <a:ext cx="5143500" cy="4500562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Варианты изготовления сувенира</a:t>
            </a:r>
            <a:endParaRPr lang="ru-RU" dirty="0"/>
          </a:p>
        </p:txBody>
      </p:sp>
      <p:pic>
        <p:nvPicPr>
          <p:cNvPr id="18434" name="Picture 3" descr="E:\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8813"/>
            <a:ext cx="528637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Варианты изготовления сувенира</a:t>
            </a:r>
            <a:endParaRPr lang="ru-RU" dirty="0"/>
          </a:p>
        </p:txBody>
      </p:sp>
      <p:sp>
        <p:nvSpPr>
          <p:cNvPr id="19458" name="AutoShape 2" descr="E: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Picture 2" descr="E:\ф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957388"/>
            <a:ext cx="4833938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Варианты изготовления сувенира</a:t>
            </a:r>
            <a:endParaRPr lang="ru-RU" dirty="0"/>
          </a:p>
        </p:txBody>
      </p:sp>
      <p:pic>
        <p:nvPicPr>
          <p:cNvPr id="20482" name="Picture 2" descr="E:\149981b0153cd60621aab12fe9f1b4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Для изготовления моего изделия мне необходимы; картон, бумага белая, цветная, клей, ленточка, фотографии.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1507" name="Picture 2" descr="E:\2-2-700x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271838"/>
            <a:ext cx="4548188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Моё изделие</a:t>
            </a:r>
            <a:endParaRPr lang="ru-RU" dirty="0"/>
          </a:p>
        </p:txBody>
      </p:sp>
      <p:pic>
        <p:nvPicPr>
          <p:cNvPr id="22530" name="Picture 2" descr="F:\проект\IMG-877f93414c69665ca9337db90f26768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001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F:\проект\IMG-6dd5909825085460b309a10b741d2bb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716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:\проект\IMG-aff6615d0daba1f317429e3b305cb37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42148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202</Words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Морозова Ксения</vt:lpstr>
      <vt:lpstr>Тема проекта</vt:lpstr>
      <vt:lpstr>Цель- проекта Изготовить «коробочку с сюрпризом» </vt:lpstr>
      <vt:lpstr>Варианты изготовления сувенира</vt:lpstr>
      <vt:lpstr>Варианты изготовления сувенира</vt:lpstr>
      <vt:lpstr>Варианты изготовления сувенира</vt:lpstr>
      <vt:lpstr>Варианты изготовления сувенира</vt:lpstr>
      <vt:lpstr>Инструменты и материалы</vt:lpstr>
      <vt:lpstr>Моё изделие</vt:lpstr>
      <vt:lpstr>Моё изделие</vt:lpstr>
      <vt:lpstr>Расчёт себестоимости</vt:lpstr>
      <vt:lpstr>СПАСИБО ЗА ВНИМАНИЕ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Ксения</dc:title>
  <dc:creator>Вера</dc:creator>
  <cp:lastModifiedBy>Пользователь</cp:lastModifiedBy>
  <cp:revision>26</cp:revision>
  <dcterms:created xsi:type="dcterms:W3CDTF">2018-11-15T11:34:22Z</dcterms:created>
  <dcterms:modified xsi:type="dcterms:W3CDTF">2019-11-19T16:23:16Z</dcterms:modified>
</cp:coreProperties>
</file>