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667" y="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6E3E74-C227-41AD-B5F4-C6919974C9AE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989194-BB72-49AB-AD1F-1A6BF27C8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F4D9-A6B4-44AF-BF16-8AFC2F1588F0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03A6-22E1-402F-B7F3-D6FBEE6A7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1A51-0934-4B25-B62A-38DC49D75130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7B49-5ECB-4256-8F65-58810AFE2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DC35-7D09-4055-9A73-2A6283B24A30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9163-9F79-404A-A504-E3C2830FD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42D8EF-7ABB-4695-991C-AE93FA35508F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86405C-BD3D-4BBB-83AA-8BD7A40B9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9C3344-A3BB-4DCD-AC19-4AE90487F257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9C879-5FF7-4EFC-A20D-33095413E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930D5B-1B3C-4CB8-96DB-172737F3F05A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4E3F3C-F422-461B-A123-69D7684C9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492170-3C82-4978-9C55-0F9824048B56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477F8-2C04-4314-AEF4-865018DD5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1052-70BE-4AE6-B1C9-3E4F42A5163C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8471-B24D-4021-9C67-B25ADC3A3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F3755-D967-49D3-BA68-32FB380D06DB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2E28A1-4BA5-4C08-865E-299493897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BE0DF-5E06-4B53-B236-62DBF38839ED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2520EA-B88B-4324-9461-7093A0C8E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517FB2-CC87-451A-97ED-E8D7F2C5A0CE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43AD4F-9F5F-46F8-8706-D709F192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54" r:id="rId7"/>
    <p:sldLayoutId id="2147483761" r:id="rId8"/>
    <p:sldLayoutId id="2147483762" r:id="rId9"/>
    <p:sldLayoutId id="2147483753" r:id="rId10"/>
    <p:sldLayoutId id="21474837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82976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Шемелин</a:t>
            </a:r>
            <a:r>
              <a:rPr lang="ru-RU" dirty="0" smtClean="0"/>
              <a:t> Илья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ru-RU" smtClean="0">
                <a:solidFill>
                  <a:schemeClr val="tx1"/>
                </a:solidFill>
              </a:rPr>
              <a:t>ШКОЛА№1 п.Дарасун</a:t>
            </a:r>
          </a:p>
          <a:p>
            <a:pPr marR="0"/>
            <a:r>
              <a:rPr lang="ru-RU" smtClean="0">
                <a:solidFill>
                  <a:schemeClr val="tx1"/>
                </a:solidFill>
              </a:rPr>
              <a:t>7а класс</a:t>
            </a:r>
          </a:p>
          <a:p>
            <a:pPr marR="0"/>
            <a:endParaRPr lang="ru-RU" smtClean="0"/>
          </a:p>
        </p:txBody>
      </p:sp>
      <p:pic>
        <p:nvPicPr>
          <p:cNvPr id="3074" name="Picture 2" descr="H:\IMG-10100049e4f95aa3bccd396355e50dcd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2653528" cy="35798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113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проекта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Сувенир «Подкова»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383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1.Найти исторический  материал, касающийся моей темы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Рассмотреть возможные варианты для выполнения практической части,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3.Подробно разработать и выполнить  спланированную работу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4.Защитить  свой  проект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0" dirty="0" err="1" smtClean="0">
                <a:effectLst/>
                <a:latin typeface="Times New Roman" pitchFamily="18" charset="0"/>
                <a:cs typeface="Times New Roman" pitchFamily="18" charset="0"/>
              </a:rPr>
              <a:t>Цель-изготовить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 сувенир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Изучение аналогов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E:\post-42512-13458066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14500"/>
            <a:ext cx="2935287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E:\a297f7f54cf59fefd0908453fd7715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428750"/>
            <a:ext cx="36385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Изучение аналогов</a:t>
            </a:r>
            <a:endParaRPr lang="ru-RU" dirty="0"/>
          </a:p>
        </p:txBody>
      </p:sp>
      <p:pic>
        <p:nvPicPr>
          <p:cNvPr id="1026" name="Picture 2" descr="H:\a0594512f942a4ebaaf9e2a4963d0ff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5800" y="1481138"/>
            <a:ext cx="413240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23373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Изделие будет изготовлено из натурального дерева -доски. Подставка для сувенира из доски в которое подкова будет  вставляться в пазы. Изделие можно обработать морилкой , покрыть лаком.</a:t>
            </a:r>
          </a:p>
          <a:p>
            <a:endParaRPr lang="ru-RU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Описание изделия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1.А4,доска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2.Лобзик </a:t>
            </a:r>
          </a:p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3.Наждачная бумага.</a:t>
            </a:r>
          </a:p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4.Электродрель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Инструменты и материалы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Наждачная бумага- 5руб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Лак- 50руб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 моё изделие в общей сумме составит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55 рублей.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Себестоимость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 моей работы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IMG-a8ce55f6f6ce9908def152a657ac800e-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81138"/>
            <a:ext cx="5286411" cy="5376862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114</Words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Шемелин Илья</vt:lpstr>
      <vt:lpstr>Слайд 2</vt:lpstr>
      <vt:lpstr>Цель-изготовить сувенир</vt:lpstr>
      <vt:lpstr>Изучение аналогов</vt:lpstr>
      <vt:lpstr>Изучение аналогов</vt:lpstr>
      <vt:lpstr>Описание изделия </vt:lpstr>
      <vt:lpstr>Инструменты и материалы</vt:lpstr>
      <vt:lpstr>Себестоимость</vt:lpstr>
      <vt:lpstr>Результат моей работы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Мыльников Антон</dc:title>
  <dc:creator>Вера</dc:creator>
  <cp:lastModifiedBy>Пользователь</cp:lastModifiedBy>
  <cp:revision>19</cp:revision>
  <dcterms:created xsi:type="dcterms:W3CDTF">2018-11-15T23:21:43Z</dcterms:created>
  <dcterms:modified xsi:type="dcterms:W3CDTF">2019-11-19T16:06:11Z</dcterms:modified>
</cp:coreProperties>
</file>