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1" r:id="rId3"/>
    <p:sldId id="262" r:id="rId4"/>
    <p:sldId id="268" r:id="rId5"/>
    <p:sldId id="269" r:id="rId6"/>
    <p:sldId id="271" r:id="rId7"/>
    <p:sldId id="272" r:id="rId8"/>
    <p:sldId id="274" r:id="rId9"/>
    <p:sldId id="273" r:id="rId10"/>
    <p:sldId id="275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76B0-823B-47EF-83D8-8A3C651A1448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902F-854F-49B5-A5BC-61101DE15F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76B0-823B-47EF-83D8-8A3C651A1448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902F-854F-49B5-A5BC-61101DE15F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76B0-823B-47EF-83D8-8A3C651A1448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902F-854F-49B5-A5BC-61101DE15F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76B0-823B-47EF-83D8-8A3C651A1448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902F-854F-49B5-A5BC-61101DE15F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76B0-823B-47EF-83D8-8A3C651A1448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902F-854F-49B5-A5BC-61101DE15F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76B0-823B-47EF-83D8-8A3C651A1448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902F-854F-49B5-A5BC-61101DE15F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76B0-823B-47EF-83D8-8A3C651A1448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902F-854F-49B5-A5BC-61101DE15F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76B0-823B-47EF-83D8-8A3C651A1448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902F-854F-49B5-A5BC-61101DE15F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76B0-823B-47EF-83D8-8A3C651A1448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902F-854F-49B5-A5BC-61101DE15F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76B0-823B-47EF-83D8-8A3C651A1448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902F-854F-49B5-A5BC-61101DE15F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76B0-823B-47EF-83D8-8A3C651A1448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902F-854F-49B5-A5BC-61101DE15F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576B0-823B-47EF-83D8-8A3C651A1448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B902F-854F-49B5-A5BC-61101DE15F0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л\Documents\Фоны для презинтации\fon_ppt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617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2143116"/>
            <a:ext cx="6000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Monotype Corsiva" pitchFamily="66" charset="0"/>
              </a:rPr>
              <a:t>The theme of the lesson:</a:t>
            </a:r>
            <a:br>
              <a:rPr lang="en-US" sz="54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en-US" sz="5400" b="1" dirty="0" smtClean="0">
                <a:solidFill>
                  <a:srgbClr val="7030A0"/>
                </a:solidFill>
                <a:latin typeface="Monotype Corsiva" pitchFamily="66" charset="0"/>
              </a:rPr>
              <a:t>Shopping for clothes</a:t>
            </a:r>
            <a:endParaRPr lang="ru-RU" sz="5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л\Documents\Фоны для презинтации\fon_ppt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61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6" name="Picture 4" descr="C:\Users\л\Desktop\аттестация моя\картинки, силуэты\iCALS401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1076325" cy="1428750"/>
          </a:xfrm>
          <a:prstGeom prst="rect">
            <a:avLst/>
          </a:prstGeom>
          <a:noFill/>
        </p:spPr>
      </p:pic>
      <p:pic>
        <p:nvPicPr>
          <p:cNvPr id="33797" name="Picture 5" descr="C:\Users\л\Desktop\аттестация моя\картинки, силуэты\iCA405WM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7628"/>
            <a:ext cx="952500" cy="1428750"/>
          </a:xfrm>
          <a:prstGeom prst="rect">
            <a:avLst/>
          </a:prstGeom>
          <a:noFill/>
        </p:spPr>
      </p:pic>
      <p:pic>
        <p:nvPicPr>
          <p:cNvPr id="8" name="Picture 4" descr="C:\Users\л\Desktop\аттестация моя\картинки, силуэты\iCALS401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071678"/>
            <a:ext cx="1076325" cy="1428750"/>
          </a:xfrm>
          <a:prstGeom prst="rect">
            <a:avLst/>
          </a:prstGeom>
          <a:noFill/>
        </p:spPr>
      </p:pic>
      <p:pic>
        <p:nvPicPr>
          <p:cNvPr id="9" name="Picture 4" descr="C:\Users\л\Desktop\аттестация моя\картинки, силуэты\iCALS401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357298"/>
            <a:ext cx="1076325" cy="1428750"/>
          </a:xfrm>
          <a:prstGeom prst="rect">
            <a:avLst/>
          </a:prstGeom>
          <a:noFill/>
        </p:spPr>
      </p:pic>
      <p:pic>
        <p:nvPicPr>
          <p:cNvPr id="10" name="Picture 5" descr="C:\Users\л\Desktop\аттестация моя\картинки, силуэты\iCA405WM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714884"/>
            <a:ext cx="952500" cy="1428750"/>
          </a:xfrm>
          <a:prstGeom prst="rect">
            <a:avLst/>
          </a:prstGeom>
          <a:noFill/>
        </p:spPr>
      </p:pic>
      <p:pic>
        <p:nvPicPr>
          <p:cNvPr id="11" name="Picture 5" descr="C:\Users\л\Desktop\аттестация моя\картинки, силуэты\iCA405WM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3857628"/>
            <a:ext cx="952500" cy="1428750"/>
          </a:xfrm>
          <a:prstGeom prst="rect">
            <a:avLst/>
          </a:prstGeom>
          <a:noFill/>
        </p:spPr>
      </p:pic>
      <p:pic>
        <p:nvPicPr>
          <p:cNvPr id="12" name="Picture 5" descr="C:\Users\л\Desktop\аттестация моя\картинки, силуэты\iCA405WM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4857760"/>
            <a:ext cx="952500" cy="1428750"/>
          </a:xfrm>
          <a:prstGeom prst="rect">
            <a:avLst/>
          </a:prstGeom>
          <a:noFill/>
        </p:spPr>
      </p:pic>
      <p:pic>
        <p:nvPicPr>
          <p:cNvPr id="13" name="Picture 5" descr="C:\Users\л\Desktop\аттестация моя\картинки, силуэты\iCA405WM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4071942"/>
            <a:ext cx="952500" cy="1428750"/>
          </a:xfrm>
          <a:prstGeom prst="rect">
            <a:avLst/>
          </a:prstGeom>
          <a:noFill/>
        </p:spPr>
      </p:pic>
      <p:pic>
        <p:nvPicPr>
          <p:cNvPr id="14" name="Picture 5" descr="C:\Users\л\Desktop\аттестация моя\картинки, силуэты\iCA405WM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572008"/>
            <a:ext cx="952500" cy="1428750"/>
          </a:xfrm>
          <a:prstGeom prst="rect">
            <a:avLst/>
          </a:prstGeom>
          <a:noFill/>
        </p:spPr>
      </p:pic>
      <p:pic>
        <p:nvPicPr>
          <p:cNvPr id="15" name="Picture 4" descr="C:\Users\л\Desktop\аттестация моя\картинки, силуэты\iCALS401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428736"/>
            <a:ext cx="1076325" cy="1428750"/>
          </a:xfrm>
          <a:prstGeom prst="rect">
            <a:avLst/>
          </a:prstGeom>
          <a:noFill/>
        </p:spPr>
      </p:pic>
      <p:pic>
        <p:nvPicPr>
          <p:cNvPr id="16" name="Picture 4" descr="C:\Users\л\Desktop\аттестация моя\картинки, силуэты\iCALS401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643182"/>
            <a:ext cx="1076325" cy="1428750"/>
          </a:xfrm>
          <a:prstGeom prst="rect">
            <a:avLst/>
          </a:prstGeom>
          <a:noFill/>
        </p:spPr>
      </p:pic>
      <p:pic>
        <p:nvPicPr>
          <p:cNvPr id="17" name="Picture 4" descr="C:\Users\л\Desktop\аттестация моя\картинки, силуэты\iCALS401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714620"/>
            <a:ext cx="1076325" cy="1428750"/>
          </a:xfrm>
          <a:prstGeom prst="rect">
            <a:avLst/>
          </a:prstGeom>
          <a:noFill/>
        </p:spPr>
      </p:pic>
      <p:pic>
        <p:nvPicPr>
          <p:cNvPr id="33798" name="Picture 6" descr="C:\Users\л\Desktop\аттестация моя\картинки, силуэты\iCAL8S2C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1500174"/>
            <a:ext cx="952500" cy="1428750"/>
          </a:xfrm>
          <a:prstGeom prst="rect">
            <a:avLst/>
          </a:prstGeom>
          <a:noFill/>
        </p:spPr>
      </p:pic>
      <p:pic>
        <p:nvPicPr>
          <p:cNvPr id="33799" name="Picture 7" descr="C:\Users\л\Desktop\аттестация моя\картинки, силуэты\iCAFRWXT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1571612"/>
            <a:ext cx="1428750" cy="1428750"/>
          </a:xfrm>
          <a:prstGeom prst="rect">
            <a:avLst/>
          </a:prstGeom>
          <a:noFill/>
        </p:spPr>
      </p:pic>
      <p:pic>
        <p:nvPicPr>
          <p:cNvPr id="33801" name="Picture 9" descr="C:\Users\л\Desktop\аттестация моя\картинки, силуэты\футболк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4643446"/>
            <a:ext cx="1071570" cy="1043737"/>
          </a:xfrm>
          <a:prstGeom prst="rect">
            <a:avLst/>
          </a:prstGeom>
          <a:noFill/>
        </p:spPr>
      </p:pic>
      <p:pic>
        <p:nvPicPr>
          <p:cNvPr id="33802" name="Picture 10" descr="C:\Users\л\Desktop\аттестация моя\картинки, силуэты\черная футболк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00958" y="4643446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л\Documents\Фоны для презинтации\fon_ppt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617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2143116"/>
            <a:ext cx="7429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Monotype Corsiva" pitchFamily="66" charset="0"/>
              </a:rPr>
              <a:t>Thank  you for your attention!</a:t>
            </a:r>
            <a:endParaRPr lang="ru-RU" sz="5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1.My </a:t>
            </a:r>
            <a:endParaRPr lang="ru-RU" dirty="0"/>
          </a:p>
        </p:txBody>
      </p:sp>
      <p:pic>
        <p:nvPicPr>
          <p:cNvPr id="6146" name="Picture 2" descr="25032013266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2503201326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15240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25032013267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-23813"/>
            <a:ext cx="9001156" cy="675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л\Documents\Фоны для презинтации\fon_ppt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617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1357298"/>
            <a:ext cx="82153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Monotype Corsiva" pitchFamily="66" charset="0"/>
              </a:rPr>
              <a:t>Look at these sentences. Compare them.    What     are the differences between them?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/>
              <a:t>1.My jeans are blue.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/>
              <a:t>2.My cap is blue.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/>
              <a:t>3.My shorts are very small.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/>
              <a:t>4.My sweater is warm and small.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/>
              <a:t>5.Your trousers are very long.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/>
              <a:t>6.Your suit is big.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/>
              <a:t>7.My clothes are very fashionable.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7" name="Picture 1" descr="C:\Users\л\Documents\Фоны для презинтации\фоны\iCACKQ1T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5143512"/>
            <a:ext cx="142875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л\Documents\Фоны для презинтации\fon_ppt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617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00" y="1857364"/>
            <a:ext cx="7643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The rule</a:t>
            </a:r>
            <a:r>
              <a:rPr lang="ru-RU" sz="3200" dirty="0" smtClean="0">
                <a:solidFill>
                  <a:srgbClr val="7030A0"/>
                </a:solidFill>
              </a:rPr>
              <a:t>: </a:t>
            </a:r>
            <a:r>
              <a:rPr lang="ru-RU" sz="3200" dirty="0" smtClean="0"/>
              <a:t>Слова </a:t>
            </a:r>
            <a:r>
              <a:rPr lang="en-US" sz="3200" dirty="0" smtClean="0"/>
              <a:t>trousers</a:t>
            </a:r>
            <a:r>
              <a:rPr lang="ru-RU" sz="3200" dirty="0" smtClean="0"/>
              <a:t>, </a:t>
            </a:r>
            <a:r>
              <a:rPr lang="en-US" sz="3200" dirty="0" smtClean="0"/>
              <a:t>jeans</a:t>
            </a:r>
            <a:r>
              <a:rPr lang="ru-RU" sz="3200" dirty="0" smtClean="0"/>
              <a:t>, </a:t>
            </a:r>
            <a:r>
              <a:rPr lang="en-US" sz="3200" dirty="0" smtClean="0"/>
              <a:t>shorts</a:t>
            </a:r>
            <a:r>
              <a:rPr lang="ru-RU" sz="3200" dirty="0" smtClean="0"/>
              <a:t>, </a:t>
            </a:r>
            <a:r>
              <a:rPr lang="en-US" sz="3200" dirty="0" smtClean="0"/>
              <a:t>clothes</a:t>
            </a:r>
            <a:r>
              <a:rPr lang="ru-RU" sz="3200" dirty="0" smtClean="0"/>
              <a:t> употребляются только во множественном числе.</a:t>
            </a:r>
            <a:endParaRPr lang="ru-RU" sz="3200" dirty="0"/>
          </a:p>
        </p:txBody>
      </p:sp>
      <p:pic>
        <p:nvPicPr>
          <p:cNvPr id="13313" name="Picture 1" descr="C:\Users\л\Documents\Фоны для презинтации\фоны\iCACKQ1T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4714884"/>
            <a:ext cx="142875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л\Documents\Фоны для презинтации\fon_ppt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61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35743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Now open your books at page 86, ex.5. Read  this dialogue and answer the question: What did Miss Chatter buy in the shop?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265" name="Picture 1" descr="C:\Users\л\Documents\Фоны для презинтации\фоны\iCACKQ1T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4929198"/>
            <a:ext cx="142875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л\Documents\Фоны для презинтации\fon_ppt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61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1143000"/>
          </a:xfrm>
        </p:spPr>
        <p:txBody>
          <a:bodyPr/>
          <a:lstStyle/>
          <a:p>
            <a:r>
              <a:rPr lang="en-US" dirty="0" smtClean="0"/>
              <a:t>Let’s have a rest.</a:t>
            </a:r>
            <a:endParaRPr lang="ru-RU" dirty="0"/>
          </a:p>
        </p:txBody>
      </p:sp>
      <p:pic>
        <p:nvPicPr>
          <p:cNvPr id="29700" name="Picture 4" descr="2009-05-13_0025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571744"/>
            <a:ext cx="3429024" cy="248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2009-05-13_0024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4003" y="2571744"/>
            <a:ext cx="3360185" cy="244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л\Documents\Фоны для презинтации\fon_ppt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61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42886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Make </a:t>
            </a:r>
            <a:r>
              <a:rPr lang="en-US" dirty="0"/>
              <a:t>up your own dialogue “In the clothes shop”.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You will work in pairs. You would like to buy clothes: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- for your birthday party.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   -  for a picnic.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1746" name="Picture 2" descr="C:\Users\л\Documents\Фоны для презинтации\фоны\iCACKQ1T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4929198"/>
            <a:ext cx="142875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л\Documents\Фоны для презинтации\fon_ppt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823"/>
            <a:ext cx="9144000" cy="68461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i="1" dirty="0">
                <a:solidFill>
                  <a:srgbClr val="7030A0"/>
                </a:solidFill>
              </a:rPr>
              <a:t>Write down your </a:t>
            </a:r>
            <a:r>
              <a:rPr lang="en-US" i="1" dirty="0" err="1">
                <a:solidFill>
                  <a:srgbClr val="7030A0"/>
                </a:solidFill>
              </a:rPr>
              <a:t>hometask</a:t>
            </a:r>
            <a:r>
              <a:rPr lang="en-US" i="1" dirty="0">
                <a:solidFill>
                  <a:srgbClr val="7030A0"/>
                </a:solidFill>
              </a:rPr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>1.To </a:t>
            </a:r>
            <a:r>
              <a:rPr lang="en-US" dirty="0"/>
              <a:t>learn by heart new words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>2.To </a:t>
            </a:r>
            <a:r>
              <a:rPr lang="en-US" dirty="0"/>
              <a:t>make up word combinations and sentences.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>3.To </a:t>
            </a:r>
            <a:r>
              <a:rPr lang="en-US" dirty="0"/>
              <a:t>draw yourself in your </a:t>
            </a:r>
            <a:r>
              <a:rPr lang="en-US" dirty="0" err="1"/>
              <a:t>favourite</a:t>
            </a:r>
            <a:r>
              <a:rPr lang="en-US" dirty="0"/>
              <a:t> clothes and describe them.</a:t>
            </a:r>
            <a:endParaRPr lang="ru-RU" dirty="0"/>
          </a:p>
        </p:txBody>
      </p:sp>
      <p:pic>
        <p:nvPicPr>
          <p:cNvPr id="32769" name="Picture 1" descr="C:\Users\л\Documents\Фоны для презинтации\фоны\iCACKQ1T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4857760"/>
            <a:ext cx="142875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93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1.My </vt:lpstr>
      <vt:lpstr>Слайд 3</vt:lpstr>
      <vt:lpstr>Слайд 4</vt:lpstr>
      <vt:lpstr>Слайд 5</vt:lpstr>
      <vt:lpstr>Now open your books at page 86, ex.5. Read  this dialogue and answer the question: What did Miss Chatter buy in the shop? </vt:lpstr>
      <vt:lpstr>Let’s have a rest.</vt:lpstr>
      <vt:lpstr>Make up your own dialogue “In the clothes shop”. You will work in pairs. You would like to buy clothes: - for your birthday party.    -  for a picnic. </vt:lpstr>
      <vt:lpstr>Write down your hometask: 1.To learn by heart new words 2.To make up word combinations and sentences. 3.To draw yourself in your favourite clothes and describe them.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</dc:creator>
  <cp:lastModifiedBy>л</cp:lastModifiedBy>
  <cp:revision>16</cp:revision>
  <dcterms:created xsi:type="dcterms:W3CDTF">2013-03-26T01:07:15Z</dcterms:created>
  <dcterms:modified xsi:type="dcterms:W3CDTF">2013-03-26T04:41:35Z</dcterms:modified>
</cp:coreProperties>
</file>