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</p:sldMasterIdLst>
  <p:sldIdLst>
    <p:sldId id="256" r:id="rId3"/>
    <p:sldId id="257" r:id="rId4"/>
    <p:sldId id="260" r:id="rId5"/>
    <p:sldId id="258" r:id="rId6"/>
    <p:sldId id="261" r:id="rId7"/>
    <p:sldId id="259" r:id="rId8"/>
    <p:sldId id="262" r:id="rId9"/>
    <p:sldId id="263" r:id="rId10"/>
    <p:sldId id="264" r:id="rId11"/>
    <p:sldId id="265" r:id="rId12"/>
    <p:sldId id="270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/>
        </p:nvPicPr>
        <p:blipFill>
          <a:blip r:embed="rId13" cstate="email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72" name="Picture 12" descr="http://s3.pic4you.ru/allimage/y2013/10-24/12216/3925124.pn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 flipH="1">
            <a:off x="7715272" y="4000504"/>
            <a:ext cx="1285884" cy="271384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 в 9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Проверьте себя!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[</a:t>
            </a:r>
            <a:r>
              <a:rPr lang="ru-RU" dirty="0" smtClean="0"/>
              <a:t>Артистка готовила обед и думала о девочке</a:t>
            </a:r>
            <a:r>
              <a:rPr lang="en-US" dirty="0" smtClean="0"/>
              <a:t>]</a:t>
            </a:r>
            <a:r>
              <a:rPr lang="ru-RU" dirty="0" smtClean="0"/>
              <a:t>, (которая хочет танцевать). </a:t>
            </a:r>
            <a:r>
              <a:rPr lang="en-US" dirty="0" smtClean="0"/>
              <a:t>[</a:t>
            </a:r>
            <a:r>
              <a:rPr lang="ru-RU" dirty="0" smtClean="0"/>
              <a:t>Потом она вспомнила про то</a:t>
            </a:r>
            <a:r>
              <a:rPr lang="en-US" dirty="0" smtClean="0"/>
              <a:t>]</a:t>
            </a:r>
            <a:r>
              <a:rPr lang="ru-RU" dirty="0" smtClean="0"/>
              <a:t>, (как сама была девочкой) и (как её тоже не принимали в хореографический кружок), (потому что у неё торчали коленки) и( ей было больно), (когда балетмейстер загибал ногу назад).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 себя!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1 вариант</a:t>
            </a:r>
          </a:p>
          <a:p>
            <a:pPr>
              <a:buNone/>
            </a:pPr>
            <a:r>
              <a:rPr lang="ru-RU" dirty="0" smtClean="0"/>
              <a:t>1 - 4</a:t>
            </a:r>
          </a:p>
          <a:p>
            <a:pPr>
              <a:buNone/>
            </a:pPr>
            <a:r>
              <a:rPr lang="ru-RU" dirty="0" smtClean="0"/>
              <a:t>2- 1</a:t>
            </a:r>
          </a:p>
          <a:p>
            <a:pPr>
              <a:buNone/>
            </a:pPr>
            <a:r>
              <a:rPr lang="ru-RU" dirty="0" smtClean="0"/>
              <a:t>3 - 125</a:t>
            </a:r>
          </a:p>
          <a:p>
            <a:pPr algn="ctr">
              <a:buNone/>
            </a:pPr>
            <a:r>
              <a:rPr lang="ru-RU" dirty="0" smtClean="0"/>
              <a:t>2 вариант</a:t>
            </a:r>
          </a:p>
          <a:p>
            <a:pPr>
              <a:buNone/>
            </a:pPr>
            <a:r>
              <a:rPr lang="ru-RU" dirty="0" smtClean="0"/>
              <a:t>1 - 3</a:t>
            </a:r>
          </a:p>
          <a:p>
            <a:pPr>
              <a:buNone/>
            </a:pPr>
            <a:r>
              <a:rPr lang="ru-RU" dirty="0" smtClean="0"/>
              <a:t>2 - 3</a:t>
            </a:r>
          </a:p>
          <a:p>
            <a:pPr>
              <a:buNone/>
            </a:pPr>
            <a:r>
              <a:rPr lang="ru-RU" dirty="0" smtClean="0"/>
              <a:t>3 - 4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Самоанализ учебной деятельности на уроке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04864"/>
          <a:ext cx="8229600" cy="2340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5212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Запомнил (</a:t>
                      </a:r>
                      <a:r>
                        <a:rPr lang="en-US" sz="2400" dirty="0" smtClean="0"/>
                        <a:t>-</a:t>
                      </a:r>
                      <a:r>
                        <a:rPr lang="ru-RU" sz="2400" dirty="0" smtClean="0"/>
                        <a:t>а)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Научился (</a:t>
                      </a:r>
                      <a:r>
                        <a:rPr lang="en-US" sz="2400" dirty="0" smtClean="0"/>
                        <a:t>-</a:t>
                      </a:r>
                      <a:r>
                        <a:rPr lang="ru-RU" sz="2400" dirty="0" err="1" smtClean="0"/>
                        <a:t>лась</a:t>
                      </a:r>
                      <a:r>
                        <a:rPr lang="ru-RU" sz="2400" dirty="0" smtClean="0"/>
                        <a:t>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Повторил (</a:t>
                      </a:r>
                      <a:r>
                        <a:rPr lang="en-US" sz="2400" dirty="0" smtClean="0"/>
                        <a:t>-</a:t>
                      </a:r>
                      <a:r>
                        <a:rPr lang="ru-RU" sz="2400" dirty="0" smtClean="0"/>
                        <a:t>а)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Активно участвовал (</a:t>
                      </a:r>
                      <a:r>
                        <a:rPr lang="en-US" sz="2400" dirty="0" smtClean="0"/>
                        <a:t>-</a:t>
                      </a:r>
                      <a:r>
                        <a:rPr lang="ru-RU" sz="2400" dirty="0" smtClean="0"/>
                        <a:t>а)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Оценка</a:t>
                      </a:r>
                      <a:endParaRPr lang="ru-RU" sz="2400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спасибо за у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043" t="5405" r="5850" b="8681"/>
          <a:stretch>
            <a:fillRect/>
          </a:stretch>
        </p:blipFill>
        <p:spPr>
          <a:xfrm>
            <a:off x="0" y="0"/>
            <a:ext cx="9271000" cy="6858000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Проверим!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Силуэт, искусственный, наотмашь, территория, аттестат, компромисс, стационар, инициатива, сувенир.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Оцените работу товарища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139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Нет ошибок                Две - три ошибки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Более трёх ошибок Одна ошибка</a:t>
            </a:r>
          </a:p>
          <a:p>
            <a:pPr>
              <a:buNone/>
            </a:pPr>
            <a:r>
              <a:rPr lang="ru-RU" dirty="0" smtClean="0"/>
              <a:t>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</a:t>
            </a:r>
            <a:endParaRPr lang="ru-RU" dirty="0"/>
          </a:p>
        </p:txBody>
      </p:sp>
      <p:pic>
        <p:nvPicPr>
          <p:cNvPr id="4" name="Picture 4" descr="C:\Users\Татьяна\Desktop\улыб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6832"/>
            <a:ext cx="1820362" cy="1728192"/>
          </a:xfrm>
          <a:prstGeom prst="rect">
            <a:avLst/>
          </a:prstGeom>
          <a:noFill/>
        </p:spPr>
      </p:pic>
      <p:pic>
        <p:nvPicPr>
          <p:cNvPr id="5" name="Picture 2" descr="C:\Users\Татьяна\Desktop\задуматьс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509120"/>
            <a:ext cx="2132856" cy="2132856"/>
          </a:xfrm>
          <a:prstGeom prst="rect">
            <a:avLst/>
          </a:prstGeom>
          <a:noFill/>
        </p:spPr>
      </p:pic>
      <p:pic>
        <p:nvPicPr>
          <p:cNvPr id="6" name="Содержимое 3" descr="грустный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2060848"/>
            <a:ext cx="1656184" cy="1656184"/>
          </a:xfrm>
          <a:prstGeom prst="rect">
            <a:avLst/>
          </a:prstGeom>
        </p:spPr>
      </p:pic>
      <p:pic>
        <p:nvPicPr>
          <p:cNvPr id="7" name="Picture 3" descr="C:\Users\Татьяна\Desktop\печальный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3" y="4507320"/>
            <a:ext cx="1800200" cy="1755195"/>
          </a:xfrm>
          <a:prstGeom prst="rect">
            <a:avLst/>
          </a:prstGeom>
          <a:noFill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«ПОПС – формулы»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считаю, что …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Потому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могу это доказать это на примере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Исходя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этого,  делаю вывод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илуэт,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скусственный,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аотмашь,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ерритория,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ттестат,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омпромисс,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тационар,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нициатива,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увенир.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таблицу № 1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569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Знаю ответ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Хочу получить ответ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Что такое сложное предложение?</a:t>
            </a:r>
          </a:p>
          <a:p>
            <a:pPr>
              <a:buNone/>
            </a:pPr>
            <a:r>
              <a:rPr lang="ru-RU" dirty="0" smtClean="0"/>
              <a:t> 2. Какие типы сложных предложений вы знаете?</a:t>
            </a:r>
          </a:p>
          <a:p>
            <a:pPr>
              <a:buNone/>
            </a:pPr>
            <a:r>
              <a:rPr lang="ru-RU" dirty="0" smtClean="0"/>
              <a:t>3. Чем связываются части ССП?</a:t>
            </a:r>
          </a:p>
          <a:p>
            <a:pPr>
              <a:buNone/>
            </a:pPr>
            <a:r>
              <a:rPr lang="ru-RU" dirty="0" smtClean="0"/>
              <a:t>4. Каковы признаки СПП?</a:t>
            </a:r>
          </a:p>
          <a:p>
            <a:pPr>
              <a:buNone/>
            </a:pPr>
            <a:r>
              <a:rPr lang="ru-RU" dirty="0" smtClean="0"/>
              <a:t>5. В чём заключаются особенности схем сложноподчинённых предложений?</a:t>
            </a:r>
          </a:p>
          <a:p>
            <a:pPr>
              <a:buNone/>
            </a:pPr>
            <a:r>
              <a:rPr lang="ru-RU" dirty="0" smtClean="0"/>
              <a:t>6. Каковы основные типы СПП?</a:t>
            </a:r>
          </a:p>
          <a:p>
            <a:pPr>
              <a:buNone/>
            </a:pPr>
            <a:r>
              <a:rPr lang="ru-RU" dirty="0" smtClean="0"/>
              <a:t>7. На каком основании выделяют эти типы?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648072"/>
          </a:xfrm>
        </p:spPr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Строение и типы сложноподчинённых предложений.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Сравните!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Переходить реку опасно: лед еще очень тонкий.</a:t>
            </a:r>
          </a:p>
          <a:p>
            <a:pPr>
              <a:buNone/>
            </a:pPr>
            <a:r>
              <a:rPr lang="ru-RU" dirty="0" smtClean="0"/>
              <a:t>2) Переходить реку опасно, потому что лед еще очень тонкий.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7">
  <a:themeElements>
    <a:clrScheme name="Too many files design template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Too many files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oo many file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14">
  <a:themeElements>
    <a:clrScheme name="Другая 1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Тема17</Template>
  <TotalTime>40</TotalTime>
  <Words>316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Тема17</vt:lpstr>
      <vt:lpstr>Тема14</vt:lpstr>
      <vt:lpstr>Урок русского языка в 9 классе</vt:lpstr>
      <vt:lpstr>Проверим!</vt:lpstr>
      <vt:lpstr>Оцените работу товарища</vt:lpstr>
      <vt:lpstr>Схема «ПОПС – формулы» </vt:lpstr>
      <vt:lpstr>Слайд 5</vt:lpstr>
      <vt:lpstr>Заполните таблицу № 1</vt:lpstr>
      <vt:lpstr>Вопросы:</vt:lpstr>
      <vt:lpstr>Тема урока</vt:lpstr>
      <vt:lpstr>Сравните!</vt:lpstr>
      <vt:lpstr>Проверьте себя!</vt:lpstr>
      <vt:lpstr>Проверьте себя!</vt:lpstr>
      <vt:lpstr>Самоанализ учебной деятельности на уроке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9 классе</dc:title>
  <dc:creator>Татьяна</dc:creator>
  <cp:lastModifiedBy>Татьяна</cp:lastModifiedBy>
  <cp:revision>9</cp:revision>
  <dcterms:created xsi:type="dcterms:W3CDTF">2018-12-13T15:18:40Z</dcterms:created>
  <dcterms:modified xsi:type="dcterms:W3CDTF">2018-12-16T14:17:00Z</dcterms:modified>
</cp:coreProperties>
</file>