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6886-4962-40E1-9D7F-8EC941362AD2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D6E5-CBB1-4F78-A4E4-5C597EC60A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68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6886-4962-40E1-9D7F-8EC941362AD2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D6E5-CBB1-4F78-A4E4-5C597EC60A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95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6886-4962-40E1-9D7F-8EC941362AD2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D6E5-CBB1-4F78-A4E4-5C597EC60A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02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6886-4962-40E1-9D7F-8EC941362AD2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D6E5-CBB1-4F78-A4E4-5C597EC60A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14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6886-4962-40E1-9D7F-8EC941362AD2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D6E5-CBB1-4F78-A4E4-5C597EC60A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68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6886-4962-40E1-9D7F-8EC941362AD2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D6E5-CBB1-4F78-A4E4-5C597EC60A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06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6886-4962-40E1-9D7F-8EC941362AD2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D6E5-CBB1-4F78-A4E4-5C597EC60A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31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6886-4962-40E1-9D7F-8EC941362AD2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D6E5-CBB1-4F78-A4E4-5C597EC60A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92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6886-4962-40E1-9D7F-8EC941362AD2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D6E5-CBB1-4F78-A4E4-5C597EC60A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37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6886-4962-40E1-9D7F-8EC941362AD2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D6E5-CBB1-4F78-A4E4-5C597EC60A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04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6886-4962-40E1-9D7F-8EC941362AD2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D6E5-CBB1-4F78-A4E4-5C597EC60A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81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66886-4962-40E1-9D7F-8EC941362AD2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D6E5-CBB1-4F78-A4E4-5C597EC60A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89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.na-svyazi.ru/uploads/post-31726-1285865111_thumb.jpg" TargetMode="External"/><Relationship Id="rId3" Type="http://schemas.openxmlformats.org/officeDocument/2006/relationships/hyperlink" Target="http://deti-online.com/zagadki/zagadki-pro-skazochnyh-geroev/" TargetMode="External"/><Relationship Id="rId7" Type="http://schemas.openxmlformats.org/officeDocument/2006/relationships/hyperlink" Target="http://rodnik-dobra.ru/wp-content/uploads/2011/12/33333.jpg" TargetMode="External"/><Relationship Id="rId2" Type="http://schemas.openxmlformats.org/officeDocument/2006/relationships/hyperlink" Target="http://img0.liveinternet.ru/images/attach/c/1/58/970/58970017_0bf335ad006a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071.radikal.ru/0909/fe/bce80de34352t.jpg" TargetMode="External"/><Relationship Id="rId5" Type="http://schemas.openxmlformats.org/officeDocument/2006/relationships/hyperlink" Target="http://img0.liveinternet.ru/images/attach/c/8/100/109/100109146_24941615f214a39ea7ce510.png" TargetMode="External"/><Relationship Id="rId4" Type="http://schemas.openxmlformats.org/officeDocument/2006/relationships/hyperlink" Target="http://www.alladolls.ru/gallery2/d/168603-6/6ba6a506cf5a.gif" TargetMode="External"/><Relationship Id="rId9" Type="http://schemas.openxmlformats.org/officeDocument/2006/relationships/hyperlink" Target="http://s60.radikal.ru/i169/1109/ff/04890ab6348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96944" cy="63367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63500" cmpd="thickThin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Gabriola" pitchFamily="82" charset="0"/>
              </a:rPr>
              <a:t>    </a:t>
            </a:r>
          </a:p>
          <a:p>
            <a:pPr algn="ctr"/>
            <a:endParaRPr lang="ru-RU" sz="2400" dirty="0">
              <a:solidFill>
                <a:srgbClr val="FF0000"/>
              </a:solidFill>
              <a:latin typeface="Gabriola" pitchFamily="82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Gabriola" pitchFamily="82" charset="0"/>
              </a:rPr>
              <a:t>            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Gabriola" pitchFamily="82" charset="0"/>
              </a:rPr>
              <a:t>     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Gabriola" pitchFamily="82" charset="0"/>
              </a:rPr>
              <a:t>             </a:t>
            </a:r>
            <a:endParaRPr lang="ru-RU" sz="2400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11" y="404664"/>
            <a:ext cx="1438291" cy="15484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7" b="100000" l="394" r="100000">
                        <a14:backgroundMark x1="14567" y1="22979" x2="14567" y2="22979"/>
                        <a14:backgroundMark x1="92520" y1="48511" x2="92520" y2="48511"/>
                        <a14:backgroundMark x1="90551" y1="91489" x2="90551" y2="91489"/>
                        <a14:backgroundMark x1="67323" y1="94894" x2="67323" y2="948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1" y="3910024"/>
            <a:ext cx="2382746" cy="22045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50" y="4197865"/>
            <a:ext cx="1780622" cy="2273135"/>
          </a:xfrm>
          <a:prstGeom prst="rect">
            <a:avLst/>
          </a:prstGeom>
        </p:spPr>
      </p:pic>
      <p:sp>
        <p:nvSpPr>
          <p:cNvPr id="16" name="Горизонтальный свиток 15"/>
          <p:cNvSpPr/>
          <p:nvPr/>
        </p:nvSpPr>
        <p:spPr>
          <a:xfrm>
            <a:off x="2627784" y="1700809"/>
            <a:ext cx="4680520" cy="2376263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abriola" pitchFamily="82" charset="0"/>
              </a:rPr>
              <a:t>Интерактивный кроссворд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abriola" pitchFamily="82" charset="0"/>
              </a:rPr>
              <a:t>«Русские народные сказки»</a:t>
            </a:r>
            <a:endParaRPr lang="ru-RU" sz="36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26" r="100000">
                        <a14:backgroundMark x1="12766" y1="13992" x2="12766" y2="13992"/>
                        <a14:backgroundMark x1="86809" y1="13169" x2="86809" y2="13169"/>
                        <a14:backgroundMark x1="90638" y1="69959" x2="90638" y2="69959"/>
                        <a14:backgroundMark x1="10638" y1="69959" x2="10638" y2="6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0" y="314126"/>
            <a:ext cx="1723667" cy="1782345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6435968" y="5698076"/>
            <a:ext cx="752080" cy="521208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сведения 4">
            <a:hlinkClick r:id="" action="ppaction://noaction" highlightClick="1"/>
          </p:cNvPr>
          <p:cNvSpPr/>
          <p:nvPr/>
        </p:nvSpPr>
        <p:spPr>
          <a:xfrm>
            <a:off x="2926111" y="5713156"/>
            <a:ext cx="795176" cy="521208"/>
          </a:xfrm>
          <a:prstGeom prst="actionButtonInformation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22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92" y="1791396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6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86" y="542856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13" y="2240172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83" y="181584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818" y="942738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96" y="139151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92" y="1367067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7" y="2623733"/>
            <a:ext cx="369808" cy="42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80" y="3472832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81" y="304850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84" y="2634320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07" y="2629026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94" y="2629026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91" y="264005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78" y="4311637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15" y="264005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38" y="2632200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61" y="2634320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79" y="3887308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82" y="390505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55" y="3897161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4" y="3887306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02" y="3887307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25" y="390505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51" y="390505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43" y="2215725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10" y="264005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766" y="264005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7" name="Picture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96" y="304850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8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96" y="967185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Багетная рамка 43"/>
          <p:cNvSpPr/>
          <p:nvPr/>
        </p:nvSpPr>
        <p:spPr>
          <a:xfrm>
            <a:off x="2613838" y="4863854"/>
            <a:ext cx="628253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5" name="Багетная рамка 44"/>
          <p:cNvSpPr/>
          <p:nvPr/>
        </p:nvSpPr>
        <p:spPr>
          <a:xfrm>
            <a:off x="3878326" y="4863853"/>
            <a:ext cx="638965" cy="610663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6" name="Багетная рамка 45"/>
          <p:cNvSpPr/>
          <p:nvPr/>
        </p:nvSpPr>
        <p:spPr>
          <a:xfrm>
            <a:off x="4517291" y="4863854"/>
            <a:ext cx="638145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7" name="Багетная рамка 46"/>
          <p:cNvSpPr/>
          <p:nvPr/>
        </p:nvSpPr>
        <p:spPr>
          <a:xfrm>
            <a:off x="6393241" y="4863855"/>
            <a:ext cx="606520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8" name="Багетная рамка 47"/>
          <p:cNvSpPr/>
          <p:nvPr/>
        </p:nvSpPr>
        <p:spPr>
          <a:xfrm>
            <a:off x="5165727" y="4863853"/>
            <a:ext cx="623729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Ё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9" name="Багетная рамка 48"/>
          <p:cNvSpPr/>
          <p:nvPr/>
        </p:nvSpPr>
        <p:spPr>
          <a:xfrm>
            <a:off x="5789456" y="4863852"/>
            <a:ext cx="603785" cy="610664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Ж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0" name="Багетная рамка 49"/>
          <p:cNvSpPr/>
          <p:nvPr/>
        </p:nvSpPr>
        <p:spPr>
          <a:xfrm>
            <a:off x="2011345" y="4863853"/>
            <a:ext cx="610363" cy="610667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1" name="Багетная рамка 50"/>
          <p:cNvSpPr/>
          <p:nvPr/>
        </p:nvSpPr>
        <p:spPr>
          <a:xfrm>
            <a:off x="7012994" y="4854355"/>
            <a:ext cx="638767" cy="61207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2" name="Багетная рамка 51"/>
          <p:cNvSpPr/>
          <p:nvPr/>
        </p:nvSpPr>
        <p:spPr>
          <a:xfrm>
            <a:off x="3242091" y="4863854"/>
            <a:ext cx="659588" cy="610666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3" name="Багетная рамка 52"/>
          <p:cNvSpPr/>
          <p:nvPr/>
        </p:nvSpPr>
        <p:spPr>
          <a:xfrm>
            <a:off x="1385216" y="4863855"/>
            <a:ext cx="626129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4" name="Багетная рамка 53"/>
          <p:cNvSpPr/>
          <p:nvPr/>
        </p:nvSpPr>
        <p:spPr>
          <a:xfrm>
            <a:off x="1702695" y="5474520"/>
            <a:ext cx="598879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5" name="Багетная рамка 54"/>
          <p:cNvSpPr/>
          <p:nvPr/>
        </p:nvSpPr>
        <p:spPr>
          <a:xfrm>
            <a:off x="2934696" y="5474516"/>
            <a:ext cx="637189" cy="61066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6" name="Багетная рамка 55"/>
          <p:cNvSpPr/>
          <p:nvPr/>
        </p:nvSpPr>
        <p:spPr>
          <a:xfrm>
            <a:off x="2316527" y="5475930"/>
            <a:ext cx="611438" cy="60925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7" name="Багетная рамка 56"/>
          <p:cNvSpPr/>
          <p:nvPr/>
        </p:nvSpPr>
        <p:spPr>
          <a:xfrm>
            <a:off x="1116304" y="5490512"/>
            <a:ext cx="572492" cy="594673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8" name="Багетная рамка 57"/>
          <p:cNvSpPr/>
          <p:nvPr/>
        </p:nvSpPr>
        <p:spPr>
          <a:xfrm>
            <a:off x="3571885" y="5459726"/>
            <a:ext cx="625923" cy="62545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9" name="Багетная рамка 58"/>
          <p:cNvSpPr/>
          <p:nvPr/>
        </p:nvSpPr>
        <p:spPr>
          <a:xfrm>
            <a:off x="4836362" y="5467120"/>
            <a:ext cx="641229" cy="61066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0" name="Багетная рамка 59"/>
          <p:cNvSpPr/>
          <p:nvPr/>
        </p:nvSpPr>
        <p:spPr>
          <a:xfrm>
            <a:off x="4197807" y="5459726"/>
            <a:ext cx="638555" cy="62545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1" name="Багетная рамка 60"/>
          <p:cNvSpPr/>
          <p:nvPr/>
        </p:nvSpPr>
        <p:spPr>
          <a:xfrm>
            <a:off x="1344747" y="6085185"/>
            <a:ext cx="605153" cy="572158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740009" y="6089886"/>
            <a:ext cx="601280" cy="567458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Ф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7317793" y="5467120"/>
            <a:ext cx="582622" cy="61066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48" name="Багетная рамка 2047"/>
          <p:cNvSpPr/>
          <p:nvPr/>
        </p:nvSpPr>
        <p:spPr>
          <a:xfrm>
            <a:off x="5479859" y="5459726"/>
            <a:ext cx="634020" cy="618063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49" name="Багетная рамка 2048"/>
          <p:cNvSpPr/>
          <p:nvPr/>
        </p:nvSpPr>
        <p:spPr>
          <a:xfrm>
            <a:off x="6134299" y="5459726"/>
            <a:ext cx="582622" cy="618063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2" name="Багетная рамка 2101"/>
          <p:cNvSpPr/>
          <p:nvPr/>
        </p:nvSpPr>
        <p:spPr>
          <a:xfrm>
            <a:off x="6730911" y="5467120"/>
            <a:ext cx="588233" cy="61066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3" name="Багетная рамка 2102"/>
          <p:cNvSpPr/>
          <p:nvPr/>
        </p:nvSpPr>
        <p:spPr>
          <a:xfrm>
            <a:off x="2621708" y="6089886"/>
            <a:ext cx="620383" cy="567457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Ч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4" name="Багетная рамка 2103"/>
          <p:cNvSpPr/>
          <p:nvPr/>
        </p:nvSpPr>
        <p:spPr>
          <a:xfrm>
            <a:off x="1968952" y="6085186"/>
            <a:ext cx="644886" cy="572158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Ц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5" name="Багетная рамка 2104"/>
          <p:cNvSpPr/>
          <p:nvPr/>
        </p:nvSpPr>
        <p:spPr>
          <a:xfrm>
            <a:off x="3253291" y="6089886"/>
            <a:ext cx="625035" cy="567457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Ш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6" name="Багетная рамка 2105"/>
          <p:cNvSpPr/>
          <p:nvPr/>
        </p:nvSpPr>
        <p:spPr>
          <a:xfrm>
            <a:off x="4519353" y="6077789"/>
            <a:ext cx="636084" cy="579554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Ъ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7" name="Багетная рамка 2106"/>
          <p:cNvSpPr/>
          <p:nvPr/>
        </p:nvSpPr>
        <p:spPr>
          <a:xfrm>
            <a:off x="3884846" y="6077789"/>
            <a:ext cx="632238" cy="57955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Щ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8" name="Багетная рамка 2107"/>
          <p:cNvSpPr/>
          <p:nvPr/>
        </p:nvSpPr>
        <p:spPr>
          <a:xfrm>
            <a:off x="5796869" y="6065228"/>
            <a:ext cx="596372" cy="59211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9" name="Багетная рамка 2108"/>
          <p:cNvSpPr/>
          <p:nvPr/>
        </p:nvSpPr>
        <p:spPr>
          <a:xfrm>
            <a:off x="5155277" y="6077790"/>
            <a:ext cx="634179" cy="579554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10" name="Багетная рамка 2109"/>
          <p:cNvSpPr/>
          <p:nvPr/>
        </p:nvSpPr>
        <p:spPr>
          <a:xfrm>
            <a:off x="6393242" y="6065228"/>
            <a:ext cx="606520" cy="592116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Э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11" name="Багетная рамка 2110"/>
          <p:cNvSpPr/>
          <p:nvPr/>
        </p:nvSpPr>
        <p:spPr>
          <a:xfrm>
            <a:off x="7012994" y="6062305"/>
            <a:ext cx="606520" cy="592116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Ю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7619514" y="6063422"/>
            <a:ext cx="620294" cy="591000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>
            <a:hlinkClick r:id="" action="ppaction://hlinkshowjump?jump=nextslide" highlightClick="1"/>
          </p:cNvPr>
          <p:cNvSpPr/>
          <p:nvPr/>
        </p:nvSpPr>
        <p:spPr>
          <a:xfrm>
            <a:off x="7758784" y="4927054"/>
            <a:ext cx="1262688" cy="532671"/>
          </a:xfrm>
          <a:prstGeom prst="rightArrow">
            <a:avLst>
              <a:gd name="adj1" fmla="val 50000"/>
              <a:gd name="adj2" fmla="val 43121"/>
            </a:avLst>
          </a:prstGeom>
          <a:solidFill>
            <a:schemeClr val="accent1">
              <a:lumMod val="60000"/>
              <a:lumOff val="40000"/>
            </a:schemeClr>
          </a:solidFill>
          <a:ln w="41275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ДАЛЬШЕ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22528" y="2791061"/>
            <a:ext cx="401988" cy="17345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412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22528" y="2346696"/>
            <a:ext cx="476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887" y="2608306"/>
            <a:ext cx="467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6894" y="2608306"/>
            <a:ext cx="46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2678" y="2608305"/>
            <a:ext cx="441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88796" y="2608305"/>
            <a:ext cx="41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17236" y="2608305"/>
            <a:ext cx="47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7138" y="2608305"/>
            <a:ext cx="419226" cy="53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4025" y="2608304"/>
            <a:ext cx="49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43273" y="2608305"/>
            <a:ext cx="48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Ч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84685" y="2608305"/>
            <a:ext cx="50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4847" y="2608305"/>
            <a:ext cx="487218" cy="53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13543" y="542856"/>
            <a:ext cx="4269088" cy="2604097"/>
          </a:xfrm>
          <a:prstGeom prst="roundRect">
            <a:avLst/>
          </a:prstGeom>
          <a:solidFill>
            <a:schemeClr val="bg2"/>
          </a:solidFill>
          <a:ln w="4127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Красна девица грустна: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Ей не нравится весна,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Ей на солнце тяжко!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Слезы льет бедняжка!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1" name="Блок-схема: знак завершения 30"/>
          <p:cNvSpPr/>
          <p:nvPr/>
        </p:nvSpPr>
        <p:spPr>
          <a:xfrm>
            <a:off x="6393241" y="3905053"/>
            <a:ext cx="1853536" cy="406582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Подсказка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0" name="Рисунок 204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7" b="95223" l="2752" r="97706">
                        <a14:backgroundMark x1="15596" y1="11783" x2="15596" y2="11783"/>
                        <a14:backgroundMark x1="80275" y1="12420" x2="80275" y2="12420"/>
                        <a14:backgroundMark x1="88532" y1="68471" x2="88532" y2="68471"/>
                        <a14:backgroundMark x1="16055" y1="75478" x2="16055" y2="75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24" y="171240"/>
            <a:ext cx="2953241" cy="396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5" grpId="0" animBg="1"/>
      <p:bldP spid="56" grpId="0" animBg="1"/>
      <p:bldP spid="57" grpId="0" animBg="1"/>
      <p:bldP spid="59" grpId="0" animBg="1"/>
      <p:bldP spid="61" grpId="0" animBg="1"/>
      <p:bldP spid="62" grpId="0" animBg="1"/>
      <p:bldP spid="2102" grpId="0" animBg="1"/>
      <p:bldP spid="2104" grpId="0" animBg="1"/>
      <p:bldP spid="2105" grpId="0" animBg="1"/>
      <p:bldP spid="2106" grpId="0" animBg="1"/>
      <p:bldP spid="2107" grpId="0" animBg="1"/>
      <p:bldP spid="2108" grpId="0" animBg="1"/>
      <p:bldP spid="2109" grpId="0" animBg="1"/>
      <p:bldP spid="2110" grpId="0" animBg="1"/>
      <p:bldP spid="2111" grpId="0" animBg="1"/>
      <p:bldP spid="64" grpId="0" animBg="1"/>
      <p:bldP spid="29" grpId="0" animBg="1"/>
      <p:bldP spid="3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92" y="1791396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6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86" y="542856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13" y="2240172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83" y="181584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818" y="942738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96" y="139151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92" y="1367067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7" y="2623733"/>
            <a:ext cx="369808" cy="42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80" y="3472832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81" y="304850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84" y="2634320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07" y="2629026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94" y="2629026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91" y="264005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78" y="4311637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15" y="264005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38" y="2632200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61" y="2634320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79" y="3887308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82" y="390505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55" y="3897161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4" y="3887306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02" y="3887307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25" y="390505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51" y="390505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43" y="2215725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10" y="264005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766" y="264005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7" name="Picture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96" y="304850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8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96" y="967185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Багетная рамка 43"/>
          <p:cNvSpPr/>
          <p:nvPr/>
        </p:nvSpPr>
        <p:spPr>
          <a:xfrm>
            <a:off x="2613838" y="4863854"/>
            <a:ext cx="628253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5" name="Багетная рамка 44"/>
          <p:cNvSpPr/>
          <p:nvPr/>
        </p:nvSpPr>
        <p:spPr>
          <a:xfrm>
            <a:off x="3878326" y="4863853"/>
            <a:ext cx="638965" cy="610663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6" name="Багетная рамка 45"/>
          <p:cNvSpPr/>
          <p:nvPr/>
        </p:nvSpPr>
        <p:spPr>
          <a:xfrm>
            <a:off x="4517291" y="4863854"/>
            <a:ext cx="638145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7" name="Багетная рамка 46"/>
          <p:cNvSpPr/>
          <p:nvPr/>
        </p:nvSpPr>
        <p:spPr>
          <a:xfrm>
            <a:off x="6393241" y="4863855"/>
            <a:ext cx="606520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8" name="Багетная рамка 47"/>
          <p:cNvSpPr/>
          <p:nvPr/>
        </p:nvSpPr>
        <p:spPr>
          <a:xfrm>
            <a:off x="5165727" y="4863853"/>
            <a:ext cx="623729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Ё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9" name="Багетная рамка 48"/>
          <p:cNvSpPr/>
          <p:nvPr/>
        </p:nvSpPr>
        <p:spPr>
          <a:xfrm>
            <a:off x="5789456" y="4863852"/>
            <a:ext cx="603785" cy="610664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Ж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0" name="Багетная рамка 49"/>
          <p:cNvSpPr/>
          <p:nvPr/>
        </p:nvSpPr>
        <p:spPr>
          <a:xfrm>
            <a:off x="2011345" y="4863853"/>
            <a:ext cx="610363" cy="610667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1" name="Багетная рамка 50"/>
          <p:cNvSpPr/>
          <p:nvPr/>
        </p:nvSpPr>
        <p:spPr>
          <a:xfrm>
            <a:off x="7012994" y="4854355"/>
            <a:ext cx="638767" cy="61207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2" name="Багетная рамка 51"/>
          <p:cNvSpPr/>
          <p:nvPr/>
        </p:nvSpPr>
        <p:spPr>
          <a:xfrm>
            <a:off x="3242091" y="4863854"/>
            <a:ext cx="659588" cy="610666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3" name="Багетная рамка 52"/>
          <p:cNvSpPr/>
          <p:nvPr/>
        </p:nvSpPr>
        <p:spPr>
          <a:xfrm>
            <a:off x="1385216" y="4863855"/>
            <a:ext cx="626129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4" name="Багетная рамка 53"/>
          <p:cNvSpPr/>
          <p:nvPr/>
        </p:nvSpPr>
        <p:spPr>
          <a:xfrm>
            <a:off x="1702695" y="5474520"/>
            <a:ext cx="598879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5" name="Багетная рамка 54"/>
          <p:cNvSpPr/>
          <p:nvPr/>
        </p:nvSpPr>
        <p:spPr>
          <a:xfrm>
            <a:off x="2934696" y="5474516"/>
            <a:ext cx="637189" cy="61066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6" name="Багетная рамка 55"/>
          <p:cNvSpPr/>
          <p:nvPr/>
        </p:nvSpPr>
        <p:spPr>
          <a:xfrm>
            <a:off x="2316527" y="5475930"/>
            <a:ext cx="611438" cy="60925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7" name="Багетная рамка 56"/>
          <p:cNvSpPr/>
          <p:nvPr/>
        </p:nvSpPr>
        <p:spPr>
          <a:xfrm>
            <a:off x="1116304" y="5490512"/>
            <a:ext cx="572492" cy="594673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8" name="Багетная рамка 57"/>
          <p:cNvSpPr/>
          <p:nvPr/>
        </p:nvSpPr>
        <p:spPr>
          <a:xfrm>
            <a:off x="3571885" y="5459726"/>
            <a:ext cx="625923" cy="62545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9" name="Багетная рамка 58"/>
          <p:cNvSpPr/>
          <p:nvPr/>
        </p:nvSpPr>
        <p:spPr>
          <a:xfrm>
            <a:off x="4836362" y="5467120"/>
            <a:ext cx="641229" cy="61066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0" name="Багетная рамка 59"/>
          <p:cNvSpPr/>
          <p:nvPr/>
        </p:nvSpPr>
        <p:spPr>
          <a:xfrm>
            <a:off x="4197807" y="5459726"/>
            <a:ext cx="638555" cy="62545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1" name="Багетная рамка 60"/>
          <p:cNvSpPr/>
          <p:nvPr/>
        </p:nvSpPr>
        <p:spPr>
          <a:xfrm>
            <a:off x="1344747" y="6085185"/>
            <a:ext cx="605153" cy="572158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740009" y="6089886"/>
            <a:ext cx="601280" cy="567458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Ф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7317793" y="5467120"/>
            <a:ext cx="582622" cy="61066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48" name="Багетная рамка 2047"/>
          <p:cNvSpPr/>
          <p:nvPr/>
        </p:nvSpPr>
        <p:spPr>
          <a:xfrm>
            <a:off x="5479859" y="5459726"/>
            <a:ext cx="634020" cy="618063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49" name="Багетная рамка 2048"/>
          <p:cNvSpPr/>
          <p:nvPr/>
        </p:nvSpPr>
        <p:spPr>
          <a:xfrm>
            <a:off x="6134299" y="5459726"/>
            <a:ext cx="582622" cy="618063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2" name="Багетная рамка 2101"/>
          <p:cNvSpPr/>
          <p:nvPr/>
        </p:nvSpPr>
        <p:spPr>
          <a:xfrm>
            <a:off x="6730911" y="5467120"/>
            <a:ext cx="588233" cy="61066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3" name="Багетная рамка 2102"/>
          <p:cNvSpPr/>
          <p:nvPr/>
        </p:nvSpPr>
        <p:spPr>
          <a:xfrm>
            <a:off x="2621708" y="6089886"/>
            <a:ext cx="620383" cy="567457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Ч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4" name="Багетная рамка 2103"/>
          <p:cNvSpPr/>
          <p:nvPr/>
        </p:nvSpPr>
        <p:spPr>
          <a:xfrm>
            <a:off x="1968952" y="6085186"/>
            <a:ext cx="644886" cy="572158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Ц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5" name="Багетная рамка 2104"/>
          <p:cNvSpPr/>
          <p:nvPr/>
        </p:nvSpPr>
        <p:spPr>
          <a:xfrm>
            <a:off x="3253291" y="6089886"/>
            <a:ext cx="625035" cy="567457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Ш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6" name="Багетная рамка 2105"/>
          <p:cNvSpPr/>
          <p:nvPr/>
        </p:nvSpPr>
        <p:spPr>
          <a:xfrm>
            <a:off x="4519353" y="6077789"/>
            <a:ext cx="636084" cy="579554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Ъ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7" name="Багетная рамка 2106"/>
          <p:cNvSpPr/>
          <p:nvPr/>
        </p:nvSpPr>
        <p:spPr>
          <a:xfrm>
            <a:off x="3884846" y="6077789"/>
            <a:ext cx="632238" cy="57955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Щ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8" name="Багетная рамка 2107"/>
          <p:cNvSpPr/>
          <p:nvPr/>
        </p:nvSpPr>
        <p:spPr>
          <a:xfrm>
            <a:off x="5796869" y="6065228"/>
            <a:ext cx="596372" cy="59211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9" name="Багетная рамка 2108"/>
          <p:cNvSpPr/>
          <p:nvPr/>
        </p:nvSpPr>
        <p:spPr>
          <a:xfrm>
            <a:off x="5155277" y="6077790"/>
            <a:ext cx="634179" cy="579554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10" name="Багетная рамка 2109"/>
          <p:cNvSpPr/>
          <p:nvPr/>
        </p:nvSpPr>
        <p:spPr>
          <a:xfrm>
            <a:off x="6393242" y="6065228"/>
            <a:ext cx="606520" cy="592116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Э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11" name="Багетная рамка 2110"/>
          <p:cNvSpPr/>
          <p:nvPr/>
        </p:nvSpPr>
        <p:spPr>
          <a:xfrm>
            <a:off x="7012994" y="6062305"/>
            <a:ext cx="606520" cy="592116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Ю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7619514" y="6063422"/>
            <a:ext cx="620294" cy="591000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887" y="2608306"/>
            <a:ext cx="467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6894" y="2608306"/>
            <a:ext cx="46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2678" y="2608305"/>
            <a:ext cx="441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88796" y="2608305"/>
            <a:ext cx="41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17236" y="2608305"/>
            <a:ext cx="47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7138" y="2608305"/>
            <a:ext cx="419226" cy="53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4025" y="2608304"/>
            <a:ext cx="49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43273" y="2608305"/>
            <a:ext cx="48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Ч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84685" y="2608305"/>
            <a:ext cx="50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4847" y="2608305"/>
            <a:ext cx="487218" cy="53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13543" y="542856"/>
            <a:ext cx="4269088" cy="2604097"/>
          </a:xfrm>
          <a:prstGeom prst="roundRect">
            <a:avLst/>
          </a:prstGeom>
          <a:solidFill>
            <a:schemeClr val="bg2"/>
          </a:solidFill>
          <a:ln w="4127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Уплетая калачи,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Ехал парень на печи.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Прокатился по деревне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,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И женился на царевне.</a:t>
            </a:r>
          </a:p>
        </p:txBody>
      </p:sp>
      <p:sp>
        <p:nvSpPr>
          <p:cNvPr id="31" name="Блок-схема: знак завершения 30"/>
          <p:cNvSpPr/>
          <p:nvPr/>
        </p:nvSpPr>
        <p:spPr>
          <a:xfrm>
            <a:off x="6393241" y="3905053"/>
            <a:ext cx="1853536" cy="406582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Подсказка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1" name="Стрелка вправо 80"/>
          <p:cNvSpPr/>
          <p:nvPr/>
        </p:nvSpPr>
        <p:spPr>
          <a:xfrm rot="5400000">
            <a:off x="1255009" y="2284514"/>
            <a:ext cx="401988" cy="17345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412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02678" y="1603678"/>
            <a:ext cx="441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2678" y="3472832"/>
            <a:ext cx="47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2678" y="3887306"/>
            <a:ext cx="479055" cy="540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4771" y="4274385"/>
            <a:ext cx="34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50" name="Стрелка вправо 2049">
            <a:hlinkClick r:id="" action="ppaction://hlinkshowjump?jump=nextslide" highlightClick="1"/>
          </p:cNvPr>
          <p:cNvSpPr/>
          <p:nvPr/>
        </p:nvSpPr>
        <p:spPr>
          <a:xfrm>
            <a:off x="7758785" y="4863855"/>
            <a:ext cx="1262688" cy="4892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ДАЛ</a:t>
            </a:r>
            <a:r>
              <a:rPr lang="ru-RU" b="1" dirty="0">
                <a:solidFill>
                  <a:srgbClr val="FF0000"/>
                </a:solidFill>
              </a:rPr>
              <a:t>Ь</a:t>
            </a:r>
            <a:r>
              <a:rPr lang="ru-RU" b="1" dirty="0" smtClean="0">
                <a:solidFill>
                  <a:srgbClr val="FF0000"/>
                </a:solidFill>
              </a:rPr>
              <a:t>ШЕ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52" name="TextBox 2051"/>
          <p:cNvSpPr txBox="1"/>
          <p:nvPr/>
        </p:nvSpPr>
        <p:spPr>
          <a:xfrm>
            <a:off x="1243984" y="2964519"/>
            <a:ext cx="24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0" b="99167" l="0" r="100000">
                        <a14:backgroundMark x1="23830" y1="10833" x2="23830" y2="10833"/>
                        <a14:backgroundMark x1="85957" y1="10833" x2="85957" y2="10833"/>
                        <a14:backgroundMark x1="97447" y1="51667" x2="97447" y2="51667"/>
                        <a14:backgroundMark x1="85106" y1="94167" x2="85106" y2="94167"/>
                        <a14:backgroundMark x1="5532" y1="88750" x2="5532" y2="8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395" y="121960"/>
            <a:ext cx="3793381" cy="387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8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2048" grpId="0" animBg="1"/>
      <p:bldP spid="2049" grpId="0" animBg="1"/>
      <p:bldP spid="2102" grpId="0" animBg="1"/>
      <p:bldP spid="2103" grpId="0" animBg="1"/>
      <p:bldP spid="2104" grpId="0" animBg="1"/>
      <p:bldP spid="2105" grpId="0" animBg="1"/>
      <p:bldP spid="2106" grpId="0" animBg="1"/>
      <p:bldP spid="2107" grpId="0" animBg="1"/>
      <p:bldP spid="2108" grpId="0" animBg="1"/>
      <p:bldP spid="2109" grpId="0" animBg="1"/>
      <p:bldP spid="2110" grpId="0" animBg="1"/>
      <p:bldP spid="2111" grpId="0" animBg="1"/>
      <p:bldP spid="29" grpId="0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92" y="1791396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6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86" y="542856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13" y="2240172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83" y="181584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818" y="942738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96" y="139151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92" y="1367067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7" y="2623733"/>
            <a:ext cx="369808" cy="42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80" y="3472832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81" y="304850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84" y="2634320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07" y="2629026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94" y="2629026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91" y="264005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78" y="4311637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15" y="264005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38" y="2632200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61" y="2634320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79" y="3887308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82" y="390505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55" y="3897161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77" y="3897161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54" y="3897161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25" y="390505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51" y="390505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43" y="2215725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10" y="264005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766" y="264005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7" name="Picture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96" y="304850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8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96" y="967185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Багетная рамка 43"/>
          <p:cNvSpPr/>
          <p:nvPr/>
        </p:nvSpPr>
        <p:spPr>
          <a:xfrm>
            <a:off x="2613838" y="4863854"/>
            <a:ext cx="628253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5" name="Багетная рамка 44"/>
          <p:cNvSpPr/>
          <p:nvPr/>
        </p:nvSpPr>
        <p:spPr>
          <a:xfrm>
            <a:off x="3878326" y="4863853"/>
            <a:ext cx="638965" cy="610663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6" name="Багетная рамка 45"/>
          <p:cNvSpPr/>
          <p:nvPr/>
        </p:nvSpPr>
        <p:spPr>
          <a:xfrm>
            <a:off x="4517291" y="4863854"/>
            <a:ext cx="638145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7" name="Багетная рамка 46"/>
          <p:cNvSpPr/>
          <p:nvPr/>
        </p:nvSpPr>
        <p:spPr>
          <a:xfrm>
            <a:off x="6393241" y="4863855"/>
            <a:ext cx="606520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8" name="Багетная рамка 47"/>
          <p:cNvSpPr/>
          <p:nvPr/>
        </p:nvSpPr>
        <p:spPr>
          <a:xfrm>
            <a:off x="5165727" y="4863853"/>
            <a:ext cx="623729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Ё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9" name="Багетная рамка 48"/>
          <p:cNvSpPr/>
          <p:nvPr/>
        </p:nvSpPr>
        <p:spPr>
          <a:xfrm>
            <a:off x="5789456" y="4863852"/>
            <a:ext cx="603785" cy="610664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Ж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0" name="Багетная рамка 49"/>
          <p:cNvSpPr/>
          <p:nvPr/>
        </p:nvSpPr>
        <p:spPr>
          <a:xfrm>
            <a:off x="2011345" y="4863853"/>
            <a:ext cx="610363" cy="610667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1" name="Багетная рамка 50"/>
          <p:cNvSpPr/>
          <p:nvPr/>
        </p:nvSpPr>
        <p:spPr>
          <a:xfrm>
            <a:off x="7012994" y="4854355"/>
            <a:ext cx="638767" cy="61207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2" name="Багетная рамка 51"/>
          <p:cNvSpPr/>
          <p:nvPr/>
        </p:nvSpPr>
        <p:spPr>
          <a:xfrm>
            <a:off x="3242091" y="4863854"/>
            <a:ext cx="659588" cy="610666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3" name="Багетная рамка 52"/>
          <p:cNvSpPr/>
          <p:nvPr/>
        </p:nvSpPr>
        <p:spPr>
          <a:xfrm>
            <a:off x="1385216" y="4863855"/>
            <a:ext cx="626129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4" name="Багетная рамка 53"/>
          <p:cNvSpPr/>
          <p:nvPr/>
        </p:nvSpPr>
        <p:spPr>
          <a:xfrm>
            <a:off x="1702695" y="5474520"/>
            <a:ext cx="598879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5" name="Багетная рамка 54"/>
          <p:cNvSpPr/>
          <p:nvPr/>
        </p:nvSpPr>
        <p:spPr>
          <a:xfrm>
            <a:off x="2934696" y="5474516"/>
            <a:ext cx="637189" cy="61066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6" name="Багетная рамка 55"/>
          <p:cNvSpPr/>
          <p:nvPr/>
        </p:nvSpPr>
        <p:spPr>
          <a:xfrm>
            <a:off x="2316527" y="5475930"/>
            <a:ext cx="611438" cy="60925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7" name="Багетная рамка 56"/>
          <p:cNvSpPr/>
          <p:nvPr/>
        </p:nvSpPr>
        <p:spPr>
          <a:xfrm>
            <a:off x="1116304" y="5490512"/>
            <a:ext cx="572492" cy="594673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8" name="Багетная рамка 57"/>
          <p:cNvSpPr/>
          <p:nvPr/>
        </p:nvSpPr>
        <p:spPr>
          <a:xfrm>
            <a:off x="3571885" y="5459726"/>
            <a:ext cx="625923" cy="62545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9" name="Багетная рамка 58"/>
          <p:cNvSpPr/>
          <p:nvPr/>
        </p:nvSpPr>
        <p:spPr>
          <a:xfrm>
            <a:off x="4836362" y="5467120"/>
            <a:ext cx="641229" cy="61066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0" name="Багетная рамка 59"/>
          <p:cNvSpPr/>
          <p:nvPr/>
        </p:nvSpPr>
        <p:spPr>
          <a:xfrm>
            <a:off x="4197807" y="5459726"/>
            <a:ext cx="638555" cy="62545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1" name="Багетная рамка 60"/>
          <p:cNvSpPr/>
          <p:nvPr/>
        </p:nvSpPr>
        <p:spPr>
          <a:xfrm>
            <a:off x="1344747" y="6085185"/>
            <a:ext cx="605153" cy="572158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740009" y="6089886"/>
            <a:ext cx="601280" cy="567458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Ф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7317793" y="5467120"/>
            <a:ext cx="582622" cy="61066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48" name="Багетная рамка 2047"/>
          <p:cNvSpPr/>
          <p:nvPr/>
        </p:nvSpPr>
        <p:spPr>
          <a:xfrm>
            <a:off x="5479859" y="5459726"/>
            <a:ext cx="634020" cy="618063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49" name="Багетная рамка 2048"/>
          <p:cNvSpPr/>
          <p:nvPr/>
        </p:nvSpPr>
        <p:spPr>
          <a:xfrm>
            <a:off x="6134299" y="5459726"/>
            <a:ext cx="582622" cy="618063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2" name="Багетная рамка 2101"/>
          <p:cNvSpPr/>
          <p:nvPr/>
        </p:nvSpPr>
        <p:spPr>
          <a:xfrm>
            <a:off x="6730911" y="5467120"/>
            <a:ext cx="588233" cy="61066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3" name="Багетная рамка 2102"/>
          <p:cNvSpPr/>
          <p:nvPr/>
        </p:nvSpPr>
        <p:spPr>
          <a:xfrm>
            <a:off x="2621708" y="6089886"/>
            <a:ext cx="620383" cy="567457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Ч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4" name="Багетная рамка 2103"/>
          <p:cNvSpPr/>
          <p:nvPr/>
        </p:nvSpPr>
        <p:spPr>
          <a:xfrm>
            <a:off x="1968952" y="6085186"/>
            <a:ext cx="644886" cy="572158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Ц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5" name="Багетная рамка 2104"/>
          <p:cNvSpPr/>
          <p:nvPr/>
        </p:nvSpPr>
        <p:spPr>
          <a:xfrm>
            <a:off x="3253291" y="6089886"/>
            <a:ext cx="625035" cy="567457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Ш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6" name="Багетная рамка 2105"/>
          <p:cNvSpPr/>
          <p:nvPr/>
        </p:nvSpPr>
        <p:spPr>
          <a:xfrm>
            <a:off x="4519353" y="6077789"/>
            <a:ext cx="636084" cy="579554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Ъ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7" name="Багетная рамка 2106"/>
          <p:cNvSpPr/>
          <p:nvPr/>
        </p:nvSpPr>
        <p:spPr>
          <a:xfrm>
            <a:off x="3884846" y="6077789"/>
            <a:ext cx="632238" cy="57955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Щ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8" name="Багетная рамка 2107"/>
          <p:cNvSpPr/>
          <p:nvPr/>
        </p:nvSpPr>
        <p:spPr>
          <a:xfrm>
            <a:off x="5796869" y="6065228"/>
            <a:ext cx="596372" cy="59211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9" name="Багетная рамка 2108"/>
          <p:cNvSpPr/>
          <p:nvPr/>
        </p:nvSpPr>
        <p:spPr>
          <a:xfrm>
            <a:off x="5155277" y="6077790"/>
            <a:ext cx="634179" cy="579554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10" name="Багетная рамка 2109"/>
          <p:cNvSpPr/>
          <p:nvPr/>
        </p:nvSpPr>
        <p:spPr>
          <a:xfrm>
            <a:off x="6393242" y="6065228"/>
            <a:ext cx="606520" cy="592116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Э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11" name="Багетная рамка 2110"/>
          <p:cNvSpPr/>
          <p:nvPr/>
        </p:nvSpPr>
        <p:spPr>
          <a:xfrm>
            <a:off x="7012994" y="6062305"/>
            <a:ext cx="606520" cy="592116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Ю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7619514" y="6063422"/>
            <a:ext cx="620294" cy="591000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887" y="2608306"/>
            <a:ext cx="467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6894" y="2608306"/>
            <a:ext cx="46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2678" y="2608305"/>
            <a:ext cx="441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88796" y="2608305"/>
            <a:ext cx="41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17236" y="2608305"/>
            <a:ext cx="47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7138" y="2608305"/>
            <a:ext cx="419226" cy="53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4025" y="2608304"/>
            <a:ext cx="49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43273" y="2608305"/>
            <a:ext cx="48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Ч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84685" y="2608305"/>
            <a:ext cx="50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4847" y="2608305"/>
            <a:ext cx="487218" cy="53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13543" y="422600"/>
            <a:ext cx="4269088" cy="2838067"/>
          </a:xfrm>
          <a:prstGeom prst="roundRect">
            <a:avLst/>
          </a:prstGeom>
          <a:solidFill>
            <a:schemeClr val="bg2"/>
          </a:solidFill>
          <a:ln w="4127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Летела стрела и попала в болото,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И с этом болоте поднял ее кто-то.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Кто, распростившись с зелёною кожей,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Сделался мигом красивой,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ригожей?</a:t>
            </a:r>
          </a:p>
        </p:txBody>
      </p:sp>
      <p:sp>
        <p:nvSpPr>
          <p:cNvPr id="31" name="Блок-схема: знак завершения 30"/>
          <p:cNvSpPr/>
          <p:nvPr/>
        </p:nvSpPr>
        <p:spPr>
          <a:xfrm>
            <a:off x="6393241" y="3905053"/>
            <a:ext cx="1853536" cy="406582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Подсказка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2678" y="3472832"/>
            <a:ext cx="47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2678" y="3887306"/>
            <a:ext cx="479055" cy="540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4771" y="4274385"/>
            <a:ext cx="34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52" name="TextBox 2051"/>
          <p:cNvSpPr txBox="1"/>
          <p:nvPr/>
        </p:nvSpPr>
        <p:spPr>
          <a:xfrm>
            <a:off x="1243984" y="2964519"/>
            <a:ext cx="24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9" y="3996052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2049" y="3609384"/>
            <a:ext cx="49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8796" y="3870994"/>
            <a:ext cx="479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8883" y="3870994"/>
            <a:ext cx="453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7138" y="3870994"/>
            <a:ext cx="448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1903" y="3870994"/>
            <a:ext cx="34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2441" y="3870994"/>
            <a:ext cx="608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7" name="Стрелка вправо 16">
            <a:hlinkClick r:id="" action="ppaction://hlinkshowjump?jump=nextslide" highlightClick="1"/>
          </p:cNvPr>
          <p:cNvSpPr/>
          <p:nvPr/>
        </p:nvSpPr>
        <p:spPr>
          <a:xfrm>
            <a:off x="7758785" y="4854355"/>
            <a:ext cx="1262688" cy="4987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ДАЛЬШЕ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15745" y1="18519" x2="15745" y2="18519"/>
                        <a14:backgroundMark x1="86809" y1="13580" x2="86809" y2="13580"/>
                        <a14:backgroundMark x1="88511" y1="25514" x2="88511" y2="25514"/>
                        <a14:backgroundMark x1="92340" y1="68724" x2="92340" y2="68724"/>
                        <a14:backgroundMark x1="12340" y1="76955" x2="12340" y2="76955"/>
                        <a14:backgroundMark x1="5957" y1="39918" x2="5957" y2="39918"/>
                        <a14:backgroundMark x1="48511" y1="91770" x2="48511" y2="91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27" y="440104"/>
            <a:ext cx="3295275" cy="34074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89" y="3799929"/>
            <a:ext cx="736066" cy="73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28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2048" grpId="0" animBg="1"/>
      <p:bldP spid="2049" grpId="0" animBg="1"/>
      <p:bldP spid="2102" grpId="0" animBg="1"/>
      <p:bldP spid="2103" grpId="0" animBg="1"/>
      <p:bldP spid="2104" grpId="0" animBg="1"/>
      <p:bldP spid="2106" grpId="0" animBg="1"/>
      <p:bldP spid="2107" grpId="0" animBg="1"/>
      <p:bldP spid="2108" grpId="0" animBg="1"/>
      <p:bldP spid="2109" grpId="0" animBg="1"/>
      <p:bldP spid="2110" grpId="0" animBg="1"/>
      <p:bldP spid="2111" grpId="0" animBg="1"/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92" y="1791396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6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86" y="542856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13" y="2240172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83" y="181584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818" y="942738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96" y="139151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92" y="1367067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7" y="2623733"/>
            <a:ext cx="369808" cy="42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80" y="3472832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81" y="304850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84" y="2634320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07" y="2629026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94" y="2629026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91" y="264005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78" y="4311637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15" y="264005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38" y="2632200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61" y="2634320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79" y="3887308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82" y="390505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55" y="3897161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77" y="3897161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54" y="3897161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25" y="390505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51" y="390505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43" y="2215725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10" y="264005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766" y="264005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7" name="Picture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96" y="304850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8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96" y="967185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Багетная рамка 43"/>
          <p:cNvSpPr/>
          <p:nvPr/>
        </p:nvSpPr>
        <p:spPr>
          <a:xfrm>
            <a:off x="2613838" y="4863854"/>
            <a:ext cx="628253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5" name="Багетная рамка 44"/>
          <p:cNvSpPr/>
          <p:nvPr/>
        </p:nvSpPr>
        <p:spPr>
          <a:xfrm>
            <a:off x="3878326" y="4863853"/>
            <a:ext cx="638965" cy="610663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6" name="Багетная рамка 45"/>
          <p:cNvSpPr/>
          <p:nvPr/>
        </p:nvSpPr>
        <p:spPr>
          <a:xfrm>
            <a:off x="4517291" y="4863854"/>
            <a:ext cx="638145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7" name="Багетная рамка 46"/>
          <p:cNvSpPr/>
          <p:nvPr/>
        </p:nvSpPr>
        <p:spPr>
          <a:xfrm>
            <a:off x="6393241" y="4863855"/>
            <a:ext cx="606520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8" name="Багетная рамка 47"/>
          <p:cNvSpPr/>
          <p:nvPr/>
        </p:nvSpPr>
        <p:spPr>
          <a:xfrm>
            <a:off x="5165727" y="4863853"/>
            <a:ext cx="623729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Ё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9" name="Багетная рамка 48"/>
          <p:cNvSpPr/>
          <p:nvPr/>
        </p:nvSpPr>
        <p:spPr>
          <a:xfrm>
            <a:off x="5789456" y="4863852"/>
            <a:ext cx="603785" cy="610664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Ж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0" name="Багетная рамка 49"/>
          <p:cNvSpPr/>
          <p:nvPr/>
        </p:nvSpPr>
        <p:spPr>
          <a:xfrm>
            <a:off x="2011345" y="4863853"/>
            <a:ext cx="610363" cy="610667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1" name="Багетная рамка 50"/>
          <p:cNvSpPr/>
          <p:nvPr/>
        </p:nvSpPr>
        <p:spPr>
          <a:xfrm>
            <a:off x="7012994" y="4854355"/>
            <a:ext cx="638767" cy="61207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2" name="Багетная рамка 51"/>
          <p:cNvSpPr/>
          <p:nvPr/>
        </p:nvSpPr>
        <p:spPr>
          <a:xfrm>
            <a:off x="3242091" y="4863854"/>
            <a:ext cx="659588" cy="610666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3" name="Багетная рамка 52"/>
          <p:cNvSpPr/>
          <p:nvPr/>
        </p:nvSpPr>
        <p:spPr>
          <a:xfrm>
            <a:off x="1385216" y="4863855"/>
            <a:ext cx="626129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4" name="Багетная рамка 53"/>
          <p:cNvSpPr/>
          <p:nvPr/>
        </p:nvSpPr>
        <p:spPr>
          <a:xfrm>
            <a:off x="1702695" y="5474520"/>
            <a:ext cx="598879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5" name="Багетная рамка 54"/>
          <p:cNvSpPr/>
          <p:nvPr/>
        </p:nvSpPr>
        <p:spPr>
          <a:xfrm>
            <a:off x="2934696" y="5474516"/>
            <a:ext cx="637189" cy="61066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6" name="Багетная рамка 55"/>
          <p:cNvSpPr/>
          <p:nvPr/>
        </p:nvSpPr>
        <p:spPr>
          <a:xfrm>
            <a:off x="2316527" y="5475930"/>
            <a:ext cx="611438" cy="60925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7" name="Багетная рамка 56"/>
          <p:cNvSpPr/>
          <p:nvPr/>
        </p:nvSpPr>
        <p:spPr>
          <a:xfrm>
            <a:off x="1116304" y="5490512"/>
            <a:ext cx="572492" cy="594673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8" name="Багетная рамка 57"/>
          <p:cNvSpPr/>
          <p:nvPr/>
        </p:nvSpPr>
        <p:spPr>
          <a:xfrm>
            <a:off x="3571885" y="5459726"/>
            <a:ext cx="625923" cy="62545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9" name="Багетная рамка 58"/>
          <p:cNvSpPr/>
          <p:nvPr/>
        </p:nvSpPr>
        <p:spPr>
          <a:xfrm>
            <a:off x="4836362" y="5467120"/>
            <a:ext cx="641229" cy="61066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0" name="Багетная рамка 59"/>
          <p:cNvSpPr/>
          <p:nvPr/>
        </p:nvSpPr>
        <p:spPr>
          <a:xfrm>
            <a:off x="4197807" y="5459726"/>
            <a:ext cx="638555" cy="62545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1" name="Багетная рамка 60"/>
          <p:cNvSpPr/>
          <p:nvPr/>
        </p:nvSpPr>
        <p:spPr>
          <a:xfrm>
            <a:off x="1344747" y="6085185"/>
            <a:ext cx="605153" cy="572158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740009" y="6089886"/>
            <a:ext cx="601280" cy="567458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Ф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7317793" y="5467120"/>
            <a:ext cx="582622" cy="61066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48" name="Багетная рамка 2047"/>
          <p:cNvSpPr/>
          <p:nvPr/>
        </p:nvSpPr>
        <p:spPr>
          <a:xfrm>
            <a:off x="5479859" y="5459726"/>
            <a:ext cx="634020" cy="618063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49" name="Багетная рамка 2048"/>
          <p:cNvSpPr/>
          <p:nvPr/>
        </p:nvSpPr>
        <p:spPr>
          <a:xfrm>
            <a:off x="6134299" y="5459726"/>
            <a:ext cx="582622" cy="618063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2" name="Багетная рамка 2101"/>
          <p:cNvSpPr/>
          <p:nvPr/>
        </p:nvSpPr>
        <p:spPr>
          <a:xfrm>
            <a:off x="6730911" y="5467120"/>
            <a:ext cx="588233" cy="61066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3" name="Багетная рамка 2102"/>
          <p:cNvSpPr/>
          <p:nvPr/>
        </p:nvSpPr>
        <p:spPr>
          <a:xfrm>
            <a:off x="2621708" y="6089886"/>
            <a:ext cx="620383" cy="567457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Ч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4" name="Багетная рамка 2103"/>
          <p:cNvSpPr/>
          <p:nvPr/>
        </p:nvSpPr>
        <p:spPr>
          <a:xfrm>
            <a:off x="1968952" y="6085186"/>
            <a:ext cx="644886" cy="572158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Ц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5" name="Багетная рамка 2104"/>
          <p:cNvSpPr/>
          <p:nvPr/>
        </p:nvSpPr>
        <p:spPr>
          <a:xfrm>
            <a:off x="3253291" y="6089886"/>
            <a:ext cx="625035" cy="567457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Ш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6" name="Багетная рамка 2105"/>
          <p:cNvSpPr/>
          <p:nvPr/>
        </p:nvSpPr>
        <p:spPr>
          <a:xfrm>
            <a:off x="4519353" y="6077789"/>
            <a:ext cx="636084" cy="579554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Ъ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7" name="Багетная рамка 2106"/>
          <p:cNvSpPr/>
          <p:nvPr/>
        </p:nvSpPr>
        <p:spPr>
          <a:xfrm>
            <a:off x="3884846" y="6077789"/>
            <a:ext cx="632238" cy="57955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Щ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8" name="Багетная рамка 2107"/>
          <p:cNvSpPr/>
          <p:nvPr/>
        </p:nvSpPr>
        <p:spPr>
          <a:xfrm>
            <a:off x="5796869" y="6065228"/>
            <a:ext cx="596372" cy="59211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9" name="Багетная рамка 2108"/>
          <p:cNvSpPr/>
          <p:nvPr/>
        </p:nvSpPr>
        <p:spPr>
          <a:xfrm>
            <a:off x="5155277" y="6077790"/>
            <a:ext cx="634179" cy="579554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10" name="Багетная рамка 2109"/>
          <p:cNvSpPr/>
          <p:nvPr/>
        </p:nvSpPr>
        <p:spPr>
          <a:xfrm>
            <a:off x="6393242" y="6065228"/>
            <a:ext cx="606520" cy="592116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Э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11" name="Багетная рамка 2110"/>
          <p:cNvSpPr/>
          <p:nvPr/>
        </p:nvSpPr>
        <p:spPr>
          <a:xfrm>
            <a:off x="7012994" y="6062305"/>
            <a:ext cx="606520" cy="592116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Ю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7619514" y="6063422"/>
            <a:ext cx="620294" cy="591000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887" y="2608306"/>
            <a:ext cx="467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6894" y="2608306"/>
            <a:ext cx="46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2678" y="2608305"/>
            <a:ext cx="441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88796" y="2608305"/>
            <a:ext cx="41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17236" y="2608305"/>
            <a:ext cx="47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7138" y="2608305"/>
            <a:ext cx="419226" cy="53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4025" y="2608304"/>
            <a:ext cx="49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43273" y="2608305"/>
            <a:ext cx="48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Ч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84685" y="2608305"/>
            <a:ext cx="50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4847" y="2608305"/>
            <a:ext cx="487218" cy="53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13543" y="422600"/>
            <a:ext cx="4269088" cy="2838067"/>
          </a:xfrm>
          <a:prstGeom prst="roundRect">
            <a:avLst/>
          </a:prstGeom>
          <a:solidFill>
            <a:schemeClr val="bg2"/>
          </a:solidFill>
          <a:ln w="4127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На сметане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мешён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На окошке стужён.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Круглый бок,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Румяный бок.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Покатился…</a:t>
            </a:r>
          </a:p>
        </p:txBody>
      </p:sp>
      <p:sp>
        <p:nvSpPr>
          <p:cNvPr id="31" name="Блок-схема: знак завершения 30"/>
          <p:cNvSpPr/>
          <p:nvPr/>
        </p:nvSpPr>
        <p:spPr>
          <a:xfrm>
            <a:off x="6393241" y="3905053"/>
            <a:ext cx="1853536" cy="406582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Подсказка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2678" y="3472832"/>
            <a:ext cx="47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2678" y="3887306"/>
            <a:ext cx="479055" cy="540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4771" y="4274385"/>
            <a:ext cx="34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52" name="TextBox 2051"/>
          <p:cNvSpPr txBox="1"/>
          <p:nvPr/>
        </p:nvSpPr>
        <p:spPr>
          <a:xfrm>
            <a:off x="1243984" y="2964519"/>
            <a:ext cx="24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8796" y="3870994"/>
            <a:ext cx="479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8883" y="3870994"/>
            <a:ext cx="453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7138" y="3870994"/>
            <a:ext cx="448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1903" y="3870994"/>
            <a:ext cx="34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2441" y="3870994"/>
            <a:ext cx="608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89" y="3799929"/>
            <a:ext cx="736066" cy="73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29521" y="106598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90645" y="15316"/>
            <a:ext cx="441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4228" y="538535"/>
            <a:ext cx="493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4026" y="942738"/>
            <a:ext cx="539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44025" y="1367067"/>
            <a:ext cx="56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51" name="TextBox 2050"/>
          <p:cNvSpPr txBox="1"/>
          <p:nvPr/>
        </p:nvSpPr>
        <p:spPr>
          <a:xfrm>
            <a:off x="2744025" y="1791396"/>
            <a:ext cx="58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2774183" y="2215725"/>
            <a:ext cx="476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58" name="TextBox 2057"/>
          <p:cNvSpPr txBox="1"/>
          <p:nvPr/>
        </p:nvSpPr>
        <p:spPr>
          <a:xfrm>
            <a:off x="2775395" y="2964519"/>
            <a:ext cx="53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9" name="Рисунок 20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83" y="276926"/>
            <a:ext cx="3102425" cy="3537464"/>
          </a:xfrm>
          <a:prstGeom prst="rect">
            <a:avLst/>
          </a:prstGeom>
        </p:spPr>
      </p:pic>
      <p:sp>
        <p:nvSpPr>
          <p:cNvPr id="2060" name="Стрелка вправо 2059">
            <a:hlinkClick r:id="" action="ppaction://hlinkshowjump?jump=nextslide" highlightClick="1"/>
          </p:cNvPr>
          <p:cNvSpPr/>
          <p:nvPr/>
        </p:nvSpPr>
        <p:spPr>
          <a:xfrm>
            <a:off x="7800001" y="4863855"/>
            <a:ext cx="1221471" cy="4892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10293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5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2048" grpId="0" animBg="1"/>
      <p:bldP spid="2049" grpId="0" animBg="1"/>
      <p:bldP spid="2102" grpId="0" animBg="1"/>
      <p:bldP spid="2103" grpId="0" animBg="1"/>
      <p:bldP spid="2104" grpId="0" animBg="1"/>
      <p:bldP spid="2105" grpId="0" animBg="1"/>
      <p:bldP spid="2106" grpId="0" animBg="1"/>
      <p:bldP spid="2107" grpId="0" animBg="1"/>
      <p:bldP spid="2108" grpId="0" animBg="1"/>
      <p:bldP spid="2109" grpId="0" animBg="1"/>
      <p:bldP spid="2110" grpId="0" animBg="1"/>
      <p:bldP spid="2111" grpId="0" animBg="1"/>
      <p:bldP spid="64" grpId="0" animBg="1"/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92" y="1791396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6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86" y="542856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13" y="2240172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83" y="181584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818" y="942738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96" y="139151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92" y="1367067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7" y="2623733"/>
            <a:ext cx="369808" cy="42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80" y="3472832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81" y="304850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84" y="2634320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07" y="2629026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94" y="2629026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91" y="264005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78" y="4311637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15" y="264005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38" y="2632200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61" y="2634320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79" y="3887308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82" y="390505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55" y="3897161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77" y="3897161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54" y="3897161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25" y="390505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51" y="390505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43" y="2215725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10" y="264005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766" y="2640054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7" name="Picture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96" y="3048503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8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96" y="967185"/>
            <a:ext cx="367877" cy="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Багетная рамка 43"/>
          <p:cNvSpPr/>
          <p:nvPr/>
        </p:nvSpPr>
        <p:spPr>
          <a:xfrm>
            <a:off x="2613838" y="4863854"/>
            <a:ext cx="628253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5" name="Багетная рамка 44"/>
          <p:cNvSpPr/>
          <p:nvPr/>
        </p:nvSpPr>
        <p:spPr>
          <a:xfrm>
            <a:off x="3878326" y="4863853"/>
            <a:ext cx="638965" cy="610663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6" name="Багетная рамка 45"/>
          <p:cNvSpPr/>
          <p:nvPr/>
        </p:nvSpPr>
        <p:spPr>
          <a:xfrm>
            <a:off x="4517291" y="4863854"/>
            <a:ext cx="638145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7" name="Багетная рамка 46"/>
          <p:cNvSpPr/>
          <p:nvPr/>
        </p:nvSpPr>
        <p:spPr>
          <a:xfrm>
            <a:off x="6393241" y="4863855"/>
            <a:ext cx="606520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8" name="Багетная рамка 47"/>
          <p:cNvSpPr/>
          <p:nvPr/>
        </p:nvSpPr>
        <p:spPr>
          <a:xfrm>
            <a:off x="5165727" y="4863853"/>
            <a:ext cx="623729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Ё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9" name="Багетная рамка 48"/>
          <p:cNvSpPr/>
          <p:nvPr/>
        </p:nvSpPr>
        <p:spPr>
          <a:xfrm>
            <a:off x="5789456" y="4863852"/>
            <a:ext cx="603785" cy="610664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Ж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0" name="Багетная рамка 49"/>
          <p:cNvSpPr/>
          <p:nvPr/>
        </p:nvSpPr>
        <p:spPr>
          <a:xfrm>
            <a:off x="2011345" y="4863853"/>
            <a:ext cx="610363" cy="610667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1" name="Багетная рамка 50"/>
          <p:cNvSpPr/>
          <p:nvPr/>
        </p:nvSpPr>
        <p:spPr>
          <a:xfrm>
            <a:off x="7012994" y="4854355"/>
            <a:ext cx="638767" cy="61207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2" name="Багетная рамка 51"/>
          <p:cNvSpPr/>
          <p:nvPr/>
        </p:nvSpPr>
        <p:spPr>
          <a:xfrm>
            <a:off x="3242091" y="4863854"/>
            <a:ext cx="659588" cy="610666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3" name="Багетная рамка 52"/>
          <p:cNvSpPr/>
          <p:nvPr/>
        </p:nvSpPr>
        <p:spPr>
          <a:xfrm>
            <a:off x="1385216" y="4863855"/>
            <a:ext cx="626129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4" name="Багетная рамка 53"/>
          <p:cNvSpPr/>
          <p:nvPr/>
        </p:nvSpPr>
        <p:spPr>
          <a:xfrm>
            <a:off x="1702695" y="5474520"/>
            <a:ext cx="598879" cy="61066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5" name="Багетная рамка 54"/>
          <p:cNvSpPr/>
          <p:nvPr/>
        </p:nvSpPr>
        <p:spPr>
          <a:xfrm>
            <a:off x="2934696" y="5474516"/>
            <a:ext cx="637189" cy="61066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6" name="Багетная рамка 55"/>
          <p:cNvSpPr/>
          <p:nvPr/>
        </p:nvSpPr>
        <p:spPr>
          <a:xfrm>
            <a:off x="2316527" y="5475930"/>
            <a:ext cx="611438" cy="60925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7" name="Багетная рамка 56"/>
          <p:cNvSpPr/>
          <p:nvPr/>
        </p:nvSpPr>
        <p:spPr>
          <a:xfrm>
            <a:off x="1116304" y="5490512"/>
            <a:ext cx="572492" cy="594673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8" name="Багетная рамка 57"/>
          <p:cNvSpPr/>
          <p:nvPr/>
        </p:nvSpPr>
        <p:spPr>
          <a:xfrm>
            <a:off x="3571885" y="5459726"/>
            <a:ext cx="625923" cy="62545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9" name="Багетная рамка 58"/>
          <p:cNvSpPr/>
          <p:nvPr/>
        </p:nvSpPr>
        <p:spPr>
          <a:xfrm>
            <a:off x="4836362" y="5467120"/>
            <a:ext cx="641229" cy="61066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0" name="Багетная рамка 59"/>
          <p:cNvSpPr/>
          <p:nvPr/>
        </p:nvSpPr>
        <p:spPr>
          <a:xfrm>
            <a:off x="4197807" y="5459726"/>
            <a:ext cx="638555" cy="62545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1" name="Багетная рамка 60"/>
          <p:cNvSpPr/>
          <p:nvPr/>
        </p:nvSpPr>
        <p:spPr>
          <a:xfrm>
            <a:off x="1344747" y="6085185"/>
            <a:ext cx="605153" cy="572158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740009" y="6089886"/>
            <a:ext cx="601280" cy="567458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Ф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7317793" y="5467120"/>
            <a:ext cx="582622" cy="61066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48" name="Багетная рамка 2047"/>
          <p:cNvSpPr/>
          <p:nvPr/>
        </p:nvSpPr>
        <p:spPr>
          <a:xfrm>
            <a:off x="5479859" y="5459726"/>
            <a:ext cx="634020" cy="618063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49" name="Багетная рамка 2048"/>
          <p:cNvSpPr/>
          <p:nvPr/>
        </p:nvSpPr>
        <p:spPr>
          <a:xfrm>
            <a:off x="6134299" y="5459726"/>
            <a:ext cx="582622" cy="618063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2" name="Багетная рамка 2101"/>
          <p:cNvSpPr/>
          <p:nvPr/>
        </p:nvSpPr>
        <p:spPr>
          <a:xfrm>
            <a:off x="6730911" y="5467120"/>
            <a:ext cx="588233" cy="610669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3" name="Багетная рамка 2102"/>
          <p:cNvSpPr/>
          <p:nvPr/>
        </p:nvSpPr>
        <p:spPr>
          <a:xfrm>
            <a:off x="2621708" y="6089886"/>
            <a:ext cx="620383" cy="567457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Ч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4" name="Багетная рамка 2103"/>
          <p:cNvSpPr/>
          <p:nvPr/>
        </p:nvSpPr>
        <p:spPr>
          <a:xfrm>
            <a:off x="1968952" y="6085186"/>
            <a:ext cx="644886" cy="572158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Ц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5" name="Багетная рамка 2104"/>
          <p:cNvSpPr/>
          <p:nvPr/>
        </p:nvSpPr>
        <p:spPr>
          <a:xfrm>
            <a:off x="3253291" y="6089886"/>
            <a:ext cx="625035" cy="567457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Ш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6" name="Багетная рамка 2105"/>
          <p:cNvSpPr/>
          <p:nvPr/>
        </p:nvSpPr>
        <p:spPr>
          <a:xfrm>
            <a:off x="4519353" y="6077789"/>
            <a:ext cx="636084" cy="579554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Ъ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7" name="Багетная рамка 2106"/>
          <p:cNvSpPr/>
          <p:nvPr/>
        </p:nvSpPr>
        <p:spPr>
          <a:xfrm>
            <a:off x="3884846" y="6077789"/>
            <a:ext cx="632238" cy="57955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Щ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8" name="Багетная рамка 2107"/>
          <p:cNvSpPr/>
          <p:nvPr/>
        </p:nvSpPr>
        <p:spPr>
          <a:xfrm>
            <a:off x="5796869" y="6065228"/>
            <a:ext cx="596372" cy="592115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09" name="Багетная рамка 2108"/>
          <p:cNvSpPr/>
          <p:nvPr/>
        </p:nvSpPr>
        <p:spPr>
          <a:xfrm>
            <a:off x="5155277" y="6077790"/>
            <a:ext cx="634179" cy="579554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10" name="Багетная рамка 2109"/>
          <p:cNvSpPr/>
          <p:nvPr/>
        </p:nvSpPr>
        <p:spPr>
          <a:xfrm>
            <a:off x="6393242" y="6065228"/>
            <a:ext cx="606520" cy="592116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Э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11" name="Багетная рамка 2110"/>
          <p:cNvSpPr/>
          <p:nvPr/>
        </p:nvSpPr>
        <p:spPr>
          <a:xfrm>
            <a:off x="7012994" y="6062305"/>
            <a:ext cx="606520" cy="592116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Ю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7619514" y="6063422"/>
            <a:ext cx="620294" cy="591000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887" y="2608306"/>
            <a:ext cx="467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6894" y="2608306"/>
            <a:ext cx="46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2678" y="2608305"/>
            <a:ext cx="441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88796" y="2608305"/>
            <a:ext cx="41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17236" y="2608305"/>
            <a:ext cx="47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7138" y="2608305"/>
            <a:ext cx="419226" cy="53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4025" y="2608304"/>
            <a:ext cx="49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43273" y="2608305"/>
            <a:ext cx="48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Ч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84685" y="2608305"/>
            <a:ext cx="50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4847" y="2608305"/>
            <a:ext cx="487218" cy="53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13543" y="532287"/>
            <a:ext cx="4269088" cy="2838067"/>
          </a:xfrm>
          <a:prstGeom prst="roundRect">
            <a:avLst/>
          </a:prstGeom>
          <a:solidFill>
            <a:schemeClr val="bg2"/>
          </a:solidFill>
          <a:ln w="4127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Всех важней она в загадке,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Хоть и в погребе жила.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Репку вытащить из грядки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Деду с бабкой помогла.</a:t>
            </a:r>
          </a:p>
        </p:txBody>
      </p:sp>
      <p:sp>
        <p:nvSpPr>
          <p:cNvPr id="31" name="Блок-схема: знак завершения 30"/>
          <p:cNvSpPr/>
          <p:nvPr/>
        </p:nvSpPr>
        <p:spPr>
          <a:xfrm>
            <a:off x="6393241" y="3905053"/>
            <a:ext cx="1853536" cy="406582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Подсказка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2678" y="3472832"/>
            <a:ext cx="47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2678" y="3887306"/>
            <a:ext cx="479055" cy="540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4771" y="4274385"/>
            <a:ext cx="34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52" name="TextBox 2051"/>
          <p:cNvSpPr txBox="1"/>
          <p:nvPr/>
        </p:nvSpPr>
        <p:spPr>
          <a:xfrm>
            <a:off x="1243984" y="2964519"/>
            <a:ext cx="24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8796" y="3870994"/>
            <a:ext cx="479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8883" y="3870994"/>
            <a:ext cx="453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7138" y="3870994"/>
            <a:ext cx="448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1903" y="3870994"/>
            <a:ext cx="34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2441" y="3870994"/>
            <a:ext cx="608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89" y="3799929"/>
            <a:ext cx="736066" cy="73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38954" y="513882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54228" y="538535"/>
            <a:ext cx="493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4026" y="942738"/>
            <a:ext cx="539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44025" y="1367067"/>
            <a:ext cx="56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51" name="TextBox 2050"/>
          <p:cNvSpPr txBox="1"/>
          <p:nvPr/>
        </p:nvSpPr>
        <p:spPr>
          <a:xfrm>
            <a:off x="2744025" y="1791396"/>
            <a:ext cx="58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2774183" y="2215725"/>
            <a:ext cx="476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58" name="TextBox 2057"/>
          <p:cNvSpPr txBox="1"/>
          <p:nvPr/>
        </p:nvSpPr>
        <p:spPr>
          <a:xfrm>
            <a:off x="2775395" y="2964519"/>
            <a:ext cx="53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0116" y="3581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5131" y="1367067"/>
            <a:ext cx="615457" cy="536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605" y="1689702"/>
            <a:ext cx="7318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79593" y="2215725"/>
            <a:ext cx="57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429" y="859141"/>
            <a:ext cx="7381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298" l="667" r="99667">
                        <a14:backgroundMark x1="5000" y1="21702" x2="5000" y2="21702"/>
                        <a14:backgroundMark x1="30000" y1="2553" x2="30000" y2="2553"/>
                        <a14:backgroundMark x1="58333" y1="8936" x2="58333" y2="8936"/>
                        <a14:backgroundMark x1="67667" y1="81277" x2="67667" y2="81277"/>
                        <a14:backgroundMark x1="24000" y1="89787" x2="22667" y2="88511"/>
                        <a14:backgroundMark x1="6000" y1="70213" x2="6000" y2="70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2" y="513329"/>
            <a:ext cx="4329860" cy="3391724"/>
          </a:xfrm>
          <a:prstGeom prst="rect">
            <a:avLst/>
          </a:prstGeom>
        </p:spPr>
      </p:pic>
      <p:sp>
        <p:nvSpPr>
          <p:cNvPr id="4" name="Стрелка вправо 3">
            <a:hlinkClick r:id="" action="ppaction://hlinkshowjump?jump=nextslide" highlightClick="1"/>
          </p:cNvPr>
          <p:cNvSpPr/>
          <p:nvPr/>
        </p:nvSpPr>
        <p:spPr>
          <a:xfrm>
            <a:off x="7758784" y="4854354"/>
            <a:ext cx="1262688" cy="60537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40557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2048" grpId="0" animBg="1"/>
      <p:bldP spid="2049" grpId="0" animBg="1"/>
      <p:bldP spid="2102" grpId="0" animBg="1"/>
      <p:bldP spid="2103" grpId="0" animBg="1"/>
      <p:bldP spid="2104" grpId="0" animBg="1"/>
      <p:bldP spid="2106" grpId="0" animBg="1"/>
      <p:bldP spid="2107" grpId="0" animBg="1"/>
      <p:bldP spid="2108" grpId="0" animBg="1"/>
      <p:bldP spid="2110" grpId="0" animBg="1"/>
      <p:bldP spid="2111" grpId="0" animBg="1"/>
      <p:bldP spid="64" grpId="0" animBg="1"/>
      <p:bldP spid="29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7904" y="843496"/>
            <a:ext cx="1803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9440" y="1084008"/>
            <a:ext cx="1082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2319" y="1865672"/>
            <a:ext cx="571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+mj-lt"/>
              </a:rPr>
              <a:t>  </a:t>
            </a:r>
            <a:endParaRPr lang="ru-RU" sz="6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8673" y="1865672"/>
            <a:ext cx="721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196" y="3814847"/>
            <a:ext cx="2014288" cy="257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10592" y="5101404"/>
            <a:ext cx="2946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Нажми на картинку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5984" y="1397494"/>
            <a:ext cx="5701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Молодцы!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061404" y="6127357"/>
            <a:ext cx="839812" cy="521208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48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Интернет- ресурсы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84648"/>
            <a:ext cx="8229600" cy="47415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http://img0.liveinternet.ru/images/attach/c/1/58/970/58970017_0bf335ad006a.png</a:t>
            </a:r>
            <a:r>
              <a:rPr lang="ru-RU" sz="1600" dirty="0" smtClean="0"/>
              <a:t> - колобок</a:t>
            </a:r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http://deti-online.com/zagadki/zagadki-pro-skazochnyh-geroev</a:t>
            </a:r>
            <a:r>
              <a:rPr lang="en-US" sz="1600" dirty="0" smtClean="0">
                <a:hlinkClick r:id="rId3"/>
              </a:rPr>
              <a:t>/</a:t>
            </a:r>
            <a:r>
              <a:rPr lang="ru-RU" sz="1600" dirty="0" smtClean="0"/>
              <a:t> - загадки о героях</a:t>
            </a:r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www.alladolls.ru/gallery2/d/168603-6/6ba6a506cf5a.gif</a:t>
            </a:r>
            <a:r>
              <a:rPr lang="ru-RU" sz="1600" dirty="0" smtClean="0"/>
              <a:t> -Снегурочка</a:t>
            </a:r>
          </a:p>
          <a:p>
            <a:pPr marL="0" indent="0">
              <a:buNone/>
            </a:pPr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img0.liveinternet.ru/images/attach/c/8/100/109/100109146_24941615f214a39ea7ce510.png</a:t>
            </a:r>
            <a:r>
              <a:rPr lang="ru-RU" sz="1600" dirty="0" smtClean="0"/>
              <a:t> -Емеля</a:t>
            </a:r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i071.radikal.ru/0909/fe/bce80de34352t.jpg</a:t>
            </a:r>
            <a:r>
              <a:rPr lang="ru-RU" sz="1600" dirty="0" smtClean="0"/>
              <a:t> - лягушка</a:t>
            </a:r>
          </a:p>
          <a:p>
            <a:pPr marL="0" indent="0">
              <a:buNone/>
            </a:pPr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rodnik-dobra.ru/wp-content/uploads/2011/12/33333.jpg</a:t>
            </a:r>
            <a:r>
              <a:rPr lang="ru-RU" sz="1600" dirty="0" smtClean="0"/>
              <a:t> -мышка</a:t>
            </a:r>
          </a:p>
          <a:p>
            <a:pPr marL="0" indent="0">
              <a:buNone/>
            </a:pPr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forum.na-svyazi.ru/uploads/post-31726-1285865111_thumb.jpg</a:t>
            </a:r>
            <a:r>
              <a:rPr lang="ru-RU" sz="1600" dirty="0" smtClean="0"/>
              <a:t> - Емеля с щукой</a:t>
            </a:r>
          </a:p>
          <a:p>
            <a:pPr marL="0" indent="0">
              <a:buNone/>
            </a:pPr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s60.radikal.ru/i169/1109/ff/04890ab63484.jpg</a:t>
            </a:r>
            <a:r>
              <a:rPr lang="ru-RU" sz="1600" dirty="0" smtClean="0"/>
              <a:t> - сказка «Репка»</a:t>
            </a:r>
            <a:endParaRPr lang="ru-RU" sz="1600" dirty="0"/>
          </a:p>
        </p:txBody>
      </p:sp>
      <p:sp>
        <p:nvSpPr>
          <p:cNvPr id="4" name="Управляющая кнопка: назад 3">
            <a:hlinkClick r:id="" action="ppaction://hlinkshowjump?jump=firstslide" highlightClick="1"/>
          </p:cNvPr>
          <p:cNvSpPr/>
          <p:nvPr/>
        </p:nvSpPr>
        <p:spPr>
          <a:xfrm>
            <a:off x="7818912" y="6074632"/>
            <a:ext cx="841792" cy="521208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2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 w="41275"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446</Words>
  <Application>Microsoft Office PowerPoint</Application>
  <PresentationFormat>Экран (4:3)</PresentationFormat>
  <Paragraphs>333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</dc:creator>
  <cp:lastModifiedBy>biblioteka</cp:lastModifiedBy>
  <cp:revision>67</cp:revision>
  <dcterms:created xsi:type="dcterms:W3CDTF">2013-09-16T13:19:34Z</dcterms:created>
  <dcterms:modified xsi:type="dcterms:W3CDTF">2014-11-12T06:01:18Z</dcterms:modified>
</cp:coreProperties>
</file>