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0" r:id="rId13"/>
    <p:sldId id="269" r:id="rId14"/>
    <p:sldId id="274" r:id="rId15"/>
    <p:sldId id="275" r:id="rId16"/>
    <p:sldId id="276" r:id="rId17"/>
    <p:sldId id="280" r:id="rId18"/>
    <p:sldId id="277" r:id="rId19"/>
    <p:sldId id="281" r:id="rId20"/>
    <p:sldId id="260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301A6CE-F5E2-4360-9016-58FA434420F5}">
          <p14:sldIdLst>
            <p14:sldId id="256"/>
            <p14:sldId id="257"/>
            <p14:sldId id="259"/>
            <p14:sldId id="262"/>
            <p14:sldId id="263"/>
            <p14:sldId id="264"/>
            <p14:sldId id="265"/>
            <p14:sldId id="266"/>
            <p14:sldId id="267"/>
            <p14:sldId id="268"/>
            <p14:sldId id="271"/>
            <p14:sldId id="270"/>
            <p14:sldId id="269"/>
            <p14:sldId id="274"/>
            <p14:sldId id="275"/>
            <p14:sldId id="276"/>
            <p14:sldId id="280"/>
            <p14:sldId id="277"/>
            <p14:sldId id="281"/>
            <p14:sldId id="260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80039-E340-4A36-9FFE-DE436250D3F9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DFE4B-0113-47E6-BCC6-ED445FF70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8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FE4B-0113-47E6-BCC6-ED445FF70C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5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DFE4B-0113-47E6-BCC6-ED445FF70C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3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79F4-7A6E-4E69-9B11-C687D28956C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91B-E2C3-4FFF-B826-DBAF91B4D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9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79F4-7A6E-4E69-9B11-C687D28956C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91B-E2C3-4FFF-B826-DBAF91B4D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3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79F4-7A6E-4E69-9B11-C687D28956C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91B-E2C3-4FFF-B826-DBAF91B4D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6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79F4-7A6E-4E69-9B11-C687D28956C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91B-E2C3-4FFF-B826-DBAF91B4D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0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79F4-7A6E-4E69-9B11-C687D28956C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91B-E2C3-4FFF-B826-DBAF91B4D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9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79F4-7A6E-4E69-9B11-C687D28956C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91B-E2C3-4FFF-B826-DBAF91B4D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5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79F4-7A6E-4E69-9B11-C687D28956C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91B-E2C3-4FFF-B826-DBAF91B4D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8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79F4-7A6E-4E69-9B11-C687D28956C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91B-E2C3-4FFF-B826-DBAF91B4D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8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79F4-7A6E-4E69-9B11-C687D28956C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91B-E2C3-4FFF-B826-DBAF91B4D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5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79F4-7A6E-4E69-9B11-C687D28956C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91B-E2C3-4FFF-B826-DBAF91B4D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1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79F4-7A6E-4E69-9B11-C687D28956C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C91B-E2C3-4FFF-B826-DBAF91B4D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1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A79F4-7A6E-4E69-9B11-C687D28956C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AC91B-E2C3-4FFF-B826-DBAF91B4D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2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chitel.edu54.ru/node/57992" TargetMode="External"/><Relationship Id="rId2" Type="http://schemas.openxmlformats.org/officeDocument/2006/relationships/hyperlink" Target="http://raskraski-online-besplatno.ru/raskraski/buratino/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by-news.net/downloads/audio/get169buratino.mp3" TargetMode="External"/><Relationship Id="rId5" Type="http://schemas.openxmlformats.org/officeDocument/2006/relationships/hyperlink" Target="http://skazvikt.ucoz.ru/publ/133-1-0-607" TargetMode="External"/><Relationship Id="rId4" Type="http://schemas.openxmlformats.org/officeDocument/2006/relationships/hyperlink" Target="http://skazvikt.ucoz.ru/publ/133-1-0-62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03626" y="635496"/>
            <a:ext cx="5277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Интерактивная викторина - раскраска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1268760"/>
            <a:ext cx="65527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Vani" pitchFamily="34" charset="0"/>
              </a:rPr>
              <a:t>«Золотой ключик,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Vani" pitchFamily="34" charset="0"/>
              </a:rPr>
              <a:t> или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Vani" pitchFamily="34" charset="0"/>
              </a:rPr>
              <a:t> Приключения Буратино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cs typeface="Vani" pitchFamily="34" charset="0"/>
              </a:rPr>
              <a:t>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cs typeface="Vani" pitchFamily="34" charset="0"/>
            </a:endParaRPr>
          </a:p>
        </p:txBody>
      </p:sp>
      <p:sp>
        <p:nvSpPr>
          <p:cNvPr id="14" name="Стрелка вправо с вырезом 13">
            <a:hlinkClick r:id="rId2" action="ppaction://hlinksldjump"/>
          </p:cNvPr>
          <p:cNvSpPr/>
          <p:nvPr/>
        </p:nvSpPr>
        <p:spPr>
          <a:xfrm>
            <a:off x="8028384" y="6184875"/>
            <a:ext cx="864096" cy="476672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ведения 14">
            <a:hlinkClick r:id="" action="ppaction://hlinkshowjump?jump=lastslide" highlightClick="1"/>
          </p:cNvPr>
          <p:cNvSpPr/>
          <p:nvPr/>
        </p:nvSpPr>
        <p:spPr>
          <a:xfrm>
            <a:off x="179512" y="6184876"/>
            <a:ext cx="576064" cy="524748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Мойдодыр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11" name="Табличка 10"/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Карабас</a:t>
            </a:r>
            <a:endParaRPr lang="ru-RU" sz="2800" b="1" dirty="0"/>
          </a:p>
        </p:txBody>
      </p:sp>
      <p:sp>
        <p:nvSpPr>
          <p:cNvPr id="12" name="Табличка 11">
            <a:hlinkClick r:id="rId2" action="ppaction://hlinksldjump"/>
          </p:cNvPr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</a:t>
            </a:r>
            <a:r>
              <a:rPr lang="ru-RU" sz="2800" b="1" dirty="0" err="1" smtClean="0"/>
              <a:t>Дуремар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2"/>
            <a:ext cx="4508337" cy="6037952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Как звали ловца пиявок?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err="1" smtClean="0"/>
              <a:t>Дуремар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  </a:t>
            </a:r>
          </a:p>
        </p:txBody>
      </p:sp>
      <p:sp>
        <p:nvSpPr>
          <p:cNvPr id="11" name="Табличка 10">
            <a:hlinkClick r:id="rId3" action="ppaction://hlinksldjump"/>
          </p:cNvPr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Пудель </a:t>
            </a:r>
            <a:r>
              <a:rPr lang="ru-RU" sz="2800" b="1" dirty="0" err="1" smtClean="0"/>
              <a:t>Артемон</a:t>
            </a:r>
            <a:endParaRPr lang="ru-RU" sz="2800" b="1" dirty="0" smtClean="0"/>
          </a:p>
        </p:txBody>
      </p:sp>
      <p:sp>
        <p:nvSpPr>
          <p:cNvPr id="12" name="Табличка 11"/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</a:t>
            </a:r>
          </a:p>
          <a:p>
            <a:pPr algn="ctr"/>
            <a:r>
              <a:rPr lang="ru-RU" sz="2800" b="1" dirty="0" smtClean="0"/>
              <a:t>Карабас </a:t>
            </a:r>
            <a:r>
              <a:rPr lang="ru-RU" sz="2800" b="1" dirty="0" err="1" smtClean="0"/>
              <a:t>Барабас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  </a:t>
            </a:r>
            <a:endParaRPr lang="ru-RU" sz="28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2"/>
            <a:ext cx="4508336" cy="6037952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Кто из героев книги носил серебряные часы?</a:t>
            </a:r>
          </a:p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00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жёлтого 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чёрного </a:t>
            </a:r>
            <a:endParaRPr lang="ru-RU" sz="2800" b="1" dirty="0"/>
          </a:p>
        </p:txBody>
      </p:sp>
      <p:sp>
        <p:nvSpPr>
          <p:cNvPr id="12" name="Табличка 11">
            <a:hlinkClick r:id="rId2" action="ppaction://hlinksldjump"/>
          </p:cNvPr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голубого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2"/>
            <a:ext cx="4508336" cy="6037952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Какого цвета волосы у Мальвины?</a:t>
            </a:r>
          </a:p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9098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лазоревые цветы 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бабочки</a:t>
            </a:r>
            <a:endParaRPr lang="ru-RU" sz="2800" b="1" dirty="0"/>
          </a:p>
        </p:txBody>
      </p:sp>
      <p:sp>
        <p:nvSpPr>
          <p:cNvPr id="12" name="Табличка 11">
            <a:hlinkClick r:id="rId2" action="ppaction://hlinksldjump"/>
          </p:cNvPr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солнце, луна и звёзды </a:t>
            </a:r>
            <a:endParaRPr lang="ru-RU" sz="28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2"/>
            <a:ext cx="4508336" cy="6037952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ysClr val="windowText" lastClr="000000"/>
              </a:solidFill>
            </a:endParaRPr>
          </a:p>
          <a:p>
            <a:pPr algn="ctr"/>
            <a:endParaRPr lang="ru-RU" sz="2800" b="1" dirty="0">
              <a:solidFill>
                <a:sysClr val="windowText" lastClr="000000"/>
              </a:solidFill>
            </a:endParaRPr>
          </a:p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Что было нарисовано на ставнях домика Мальвины?</a:t>
            </a:r>
          </a:p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  </a:t>
            </a:r>
          </a:p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74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</a:t>
            </a:r>
            <a:r>
              <a:rPr lang="ru-RU" sz="2800" b="1" dirty="0" smtClean="0"/>
              <a:t>исьму </a:t>
            </a:r>
          </a:p>
        </p:txBody>
      </p:sp>
      <p:sp>
        <p:nvSpPr>
          <p:cNvPr id="11" name="Табличка 10">
            <a:hlinkClick r:id="rId2" action="ppaction://hlinksldjump"/>
          </p:cNvPr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</a:t>
            </a:r>
            <a:r>
              <a:rPr lang="ru-RU" sz="2800" b="1" dirty="0" smtClean="0"/>
              <a:t>рифметике </a:t>
            </a:r>
          </a:p>
        </p:txBody>
      </p:sp>
      <p:sp>
        <p:nvSpPr>
          <p:cNvPr id="12" name="Табличка 11"/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рисованию </a:t>
            </a:r>
            <a:endParaRPr lang="ru-RU" sz="28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2"/>
            <a:ext cx="4508336" cy="6037951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Какому предмету учила Мальвина Буратино?</a:t>
            </a:r>
          </a:p>
        </p:txBody>
      </p:sp>
    </p:spTree>
    <p:extLst>
      <p:ext uri="{BB962C8B-B14F-4D97-AF65-F5344CB8AC3E}">
        <p14:creationId xmlns:p14="http://schemas.microsoft.com/office/powerpoint/2010/main" val="36099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>
            <a:hlinkClick r:id="rId2" action="ppaction://hlinksldjump"/>
          </p:cNvPr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33 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35 </a:t>
            </a:r>
            <a:endParaRPr lang="ru-RU" sz="2800" b="1" dirty="0"/>
          </a:p>
        </p:txBody>
      </p:sp>
      <p:sp>
        <p:nvSpPr>
          <p:cNvPr id="12" name="Табличка 11"/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30</a:t>
            </a:r>
            <a:endParaRPr lang="ru-RU" sz="28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2"/>
            <a:ext cx="4508335" cy="6037951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Сколько подзатыльников должен был получить Пьеро по ходу пьесы?</a:t>
            </a:r>
          </a:p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185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</a:t>
            </a:r>
            <a:r>
              <a:rPr lang="ru-RU" sz="2800" b="1" dirty="0" smtClean="0"/>
              <a:t>од столом </a:t>
            </a:r>
          </a:p>
        </p:txBody>
      </p:sp>
      <p:sp>
        <p:nvSpPr>
          <p:cNvPr id="11" name="Табличка 10">
            <a:hlinkClick r:id="rId2" action="ppaction://hlinksldjump"/>
          </p:cNvPr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</a:t>
            </a:r>
            <a:r>
              <a:rPr lang="ru-RU" sz="2800" b="1" dirty="0" smtClean="0"/>
              <a:t> кувшине </a:t>
            </a:r>
          </a:p>
        </p:txBody>
      </p:sp>
      <p:sp>
        <p:nvSpPr>
          <p:cNvPr id="12" name="Табличка 11"/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шкафу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2"/>
            <a:ext cx="4508335" cy="6037951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 Где спрятался Буратино во время обеда Карабаса и </a:t>
            </a:r>
            <a:r>
              <a:rPr lang="ru-RU" sz="2800" b="1" dirty="0" err="1" smtClean="0">
                <a:solidFill>
                  <a:sysClr val="windowText" lastClr="000000"/>
                </a:solidFill>
              </a:rPr>
              <a:t>Дуремара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68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Лиса Алиса </a:t>
            </a:r>
            <a:endParaRPr lang="ru-RU" sz="2800" b="1" dirty="0"/>
          </a:p>
        </p:txBody>
      </p:sp>
      <p:sp>
        <p:nvSpPr>
          <p:cNvPr id="11" name="Табличка 10">
            <a:hlinkClick r:id="rId2" action="ppaction://hlinksldjump"/>
          </p:cNvPr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Черепаха </a:t>
            </a:r>
            <a:r>
              <a:rPr lang="ru-RU" sz="2800" b="1" dirty="0" err="1" smtClean="0"/>
              <a:t>Тортилла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12" name="Табличка 11"/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Карабас-</a:t>
            </a:r>
            <a:r>
              <a:rPr lang="ru-RU" sz="2800" b="1" dirty="0" err="1" smtClean="0"/>
              <a:t>Барабас</a:t>
            </a:r>
            <a:r>
              <a:rPr lang="ru-RU" sz="2800" b="1" dirty="0" smtClean="0"/>
              <a:t>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3"/>
            <a:ext cx="4508335" cy="6037949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Кто дал Буратино золотой ключик?</a:t>
            </a:r>
          </a:p>
        </p:txBody>
      </p:sp>
    </p:spTree>
    <p:extLst>
      <p:ext uri="{BB962C8B-B14F-4D97-AF65-F5344CB8AC3E}">
        <p14:creationId xmlns:p14="http://schemas.microsoft.com/office/powerpoint/2010/main" val="34164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>
            <a:hlinkClick r:id="rId2" action="ppaction://hlinksldjump"/>
          </p:cNvPr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жадность 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глупость </a:t>
            </a:r>
          </a:p>
        </p:txBody>
      </p:sp>
      <p:sp>
        <p:nvSpPr>
          <p:cNvPr id="12" name="Табличка 11"/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хитрость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3"/>
            <a:ext cx="4508335" cy="6037949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Какое качество высмеивается образом Кота </a:t>
            </a:r>
            <a:r>
              <a:rPr lang="ru-RU" sz="2800" b="1" dirty="0" err="1" smtClean="0">
                <a:solidFill>
                  <a:sysClr val="windowText" lastClr="000000"/>
                </a:solidFill>
              </a:rPr>
              <a:t>Базилио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36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карнавальные костюмы 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кувшин с золотом </a:t>
            </a:r>
          </a:p>
        </p:txBody>
      </p:sp>
      <p:sp>
        <p:nvSpPr>
          <p:cNvPr id="12" name="Табличка 11">
            <a:hlinkClick r:id="rId2" action="ppaction://hlinksldjump"/>
          </p:cNvPr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кукольный театр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3"/>
            <a:ext cx="4508335" cy="6037949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Что обнаружили герои сказки за потайной дверью?</a:t>
            </a:r>
          </a:p>
        </p:txBody>
      </p:sp>
    </p:spTree>
    <p:extLst>
      <p:ext uri="{BB962C8B-B14F-4D97-AF65-F5344CB8AC3E}">
        <p14:creationId xmlns:p14="http://schemas.microsoft.com/office/powerpoint/2010/main" val="218102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сведения 7">
            <a:hlinkClick r:id="" action="ppaction://noaction" highlightClick="1"/>
          </p:cNvPr>
          <p:cNvSpPr/>
          <p:nvPr/>
        </p:nvSpPr>
        <p:spPr>
          <a:xfrm>
            <a:off x="1835696" y="5906673"/>
            <a:ext cx="485715" cy="517317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noaction" highlightClick="1"/>
          </p:cNvPr>
          <p:cNvSpPr/>
          <p:nvPr/>
        </p:nvSpPr>
        <p:spPr>
          <a:xfrm>
            <a:off x="5004048" y="5901683"/>
            <a:ext cx="485715" cy="522307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5839670"/>
            <a:ext cx="202331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Источники </a:t>
            </a:r>
            <a:endParaRPr lang="en-US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информации</a:t>
            </a:r>
            <a:endParaRPr lang="ru-RU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58703" y="5842165"/>
            <a:ext cx="158248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 первому</a:t>
            </a:r>
            <a:endParaRPr lang="en-US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слайду</a:t>
            </a:r>
            <a:endParaRPr lang="ru-RU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9380" y="260648"/>
            <a:ext cx="3689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Дорогой друг!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103" y="1700808"/>
            <a:ext cx="61602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Предлагаю тебе проверить хорошо ли ты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знаешь сказку «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Золотой ключик,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или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Приключения Буратино» и заодно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раскрасить картинку. С каждым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правильным ответом на вопросы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викторины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картинка – раскраска будет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наполняться яркими красками.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ЖЕЛАЮ УДАЧИ!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Твой друг, Буратино.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Стрелка вправо с вырезом 12">
            <a:hlinkClick r:id="rId3" action="ppaction://hlinksldjump"/>
          </p:cNvPr>
          <p:cNvSpPr/>
          <p:nvPr/>
        </p:nvSpPr>
        <p:spPr>
          <a:xfrm>
            <a:off x="8028384" y="6184875"/>
            <a:ext cx="864096" cy="476672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" action="ppaction://noaction" highlightClick="1"/>
          </p:cNvPr>
          <p:cNvSpPr/>
          <p:nvPr/>
        </p:nvSpPr>
        <p:spPr>
          <a:xfrm>
            <a:off x="1835696" y="5356013"/>
            <a:ext cx="485715" cy="466454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00945" y="5404574"/>
            <a:ext cx="106631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</a:t>
            </a:r>
            <a:r>
              <a:rPr lang="ru-RU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ыход</a:t>
            </a:r>
            <a:endParaRPr lang="ru-RU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Стрелка вправо с вырезом 14">
            <a:hlinkClick r:id="rId3" action="ppaction://hlinksldjump"/>
          </p:cNvPr>
          <p:cNvSpPr/>
          <p:nvPr/>
        </p:nvSpPr>
        <p:spPr>
          <a:xfrm>
            <a:off x="4932040" y="5314994"/>
            <a:ext cx="698671" cy="476672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31212" y="5404574"/>
            <a:ext cx="103746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Далее</a:t>
            </a:r>
            <a:endParaRPr lang="ru-RU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7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943000"/>
            <a:ext cx="3810000" cy="476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206103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 О Л О Д Е Ц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Управляющая кнопка: возврат 1">
            <a:hlinkClick r:id="" action="ppaction://hlinkshowjump?jump=endshow" highlightClick="1"/>
          </p:cNvPr>
          <p:cNvSpPr/>
          <p:nvPr/>
        </p:nvSpPr>
        <p:spPr>
          <a:xfrm>
            <a:off x="8244408" y="6093296"/>
            <a:ext cx="720080" cy="603820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3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31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2 0.07801 C -0.1309 0.07222 -0.11597 0.01389 -0.07812 0.01782 C -0.02049 0.02361 0.00208 0.06481 0.05521 0.02361 C 0.08872 -0.00093 0.12795 -0.06296 0.15677 -0.06134 C 0.22205 -0.05926 0.23542 0.00486 0.23542 0.06273 C 0.23715 0.14583 0.15243 0.21505 0.04931 0.22292 C -0.05521 0.2287 -0.14167 0.14028 -0.1342 0.07801 Z " pathEditMode="relative" rAng="0" ptsTypes="fffffff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eksey_Rybnikov_-_Bu-ra-ti-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Источники информации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35696" y="1700808"/>
            <a:ext cx="5688632" cy="475252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Шаблон презентации авторский</a:t>
            </a:r>
          </a:p>
          <a:p>
            <a:r>
              <a:rPr lang="ru-RU" sz="2000" dirty="0" smtClean="0"/>
              <a:t>Автор фона и </a:t>
            </a:r>
            <a:r>
              <a:rPr lang="ru-RU" sz="2000" dirty="0" err="1" smtClean="0"/>
              <a:t>отрисовок</a:t>
            </a:r>
            <a:r>
              <a:rPr lang="ru-RU" sz="2000" dirty="0" smtClean="0"/>
              <a:t> использованных для шаблона презентации </a:t>
            </a:r>
            <a:r>
              <a:rPr lang="ru-RU" sz="2000" dirty="0" err="1" smtClean="0"/>
              <a:t>Уверская</a:t>
            </a:r>
            <a:r>
              <a:rPr lang="ru-RU" sz="2000" dirty="0" smtClean="0"/>
              <a:t> Елена Борисовна</a:t>
            </a:r>
          </a:p>
          <a:p>
            <a:r>
              <a:rPr lang="ru-RU" sz="2000" dirty="0" smtClean="0"/>
              <a:t>Раскраска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raskraski-online-besplatno.ru/raskraski/buratino/9.jpg</a:t>
            </a:r>
            <a:endParaRPr lang="ru-RU" sz="2000" dirty="0" smtClean="0"/>
          </a:p>
          <a:p>
            <a:r>
              <a:rPr lang="ru-RU" sz="2000" dirty="0" smtClean="0"/>
              <a:t>Буратино анимация 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uchitel.edu54.ru/node/57992</a:t>
            </a:r>
            <a:endParaRPr lang="en-US" sz="2000" dirty="0" smtClean="0"/>
          </a:p>
          <a:p>
            <a:r>
              <a:rPr lang="ru-RU" sz="2000" dirty="0" smtClean="0"/>
              <a:t>Викторина </a:t>
            </a:r>
            <a:r>
              <a:rPr lang="ru-RU" sz="2000" dirty="0"/>
              <a:t>по сказке </a:t>
            </a:r>
            <a:r>
              <a:rPr lang="ru-RU" sz="2000" dirty="0" err="1"/>
              <a:t>А.Н.Толстого</a:t>
            </a:r>
            <a:r>
              <a:rPr lang="ru-RU" sz="2000" dirty="0"/>
              <a:t> « Золотой </a:t>
            </a:r>
            <a:r>
              <a:rPr lang="ru-RU" sz="2000" dirty="0" smtClean="0"/>
              <a:t>ключик, </a:t>
            </a:r>
            <a:r>
              <a:rPr lang="ru-RU" sz="2000" dirty="0"/>
              <a:t>или приключения Буратино</a:t>
            </a:r>
            <a:r>
              <a:rPr lang="ru-RU" sz="2000" dirty="0" smtClean="0"/>
              <a:t>»</a:t>
            </a:r>
          </a:p>
          <a:p>
            <a:pPr marL="0" indent="0">
              <a:buNone/>
            </a:pPr>
            <a:r>
              <a:rPr lang="ru-RU" sz="2000" dirty="0" smtClean="0"/>
              <a:t>      1)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skazvikt.ucoz.ru/publ/133-1-0-621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   2) </a:t>
            </a:r>
            <a:r>
              <a:rPr lang="en-US" sz="2000" dirty="0">
                <a:hlinkClick r:id="rId5"/>
              </a:rPr>
              <a:t>http://skazvikt.ucoz.ru/publ/133-1-0-607</a:t>
            </a:r>
            <a:endParaRPr lang="en-US" sz="2000" dirty="0" smtClean="0"/>
          </a:p>
          <a:p>
            <a:r>
              <a:rPr lang="ru-RU" sz="2000" dirty="0" smtClean="0"/>
              <a:t> Песня </a:t>
            </a:r>
            <a:r>
              <a:rPr lang="ru-RU" sz="2000" dirty="0" err="1" smtClean="0"/>
              <a:t>Бу</a:t>
            </a:r>
            <a:r>
              <a:rPr lang="ru-RU" sz="2000" dirty="0" smtClean="0"/>
              <a:t>-</a:t>
            </a:r>
            <a:r>
              <a:rPr lang="ru-RU" sz="2000" dirty="0" err="1" smtClean="0"/>
              <a:t>ра</a:t>
            </a:r>
            <a:r>
              <a:rPr lang="ru-RU" sz="2000" dirty="0" smtClean="0"/>
              <a:t>-</a:t>
            </a:r>
            <a:r>
              <a:rPr lang="ru-RU" sz="2000" dirty="0" err="1" smtClean="0"/>
              <a:t>ти</a:t>
            </a:r>
            <a:r>
              <a:rPr lang="ru-RU" sz="2000" dirty="0" smtClean="0"/>
              <a:t>-но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baby-news.net/downloads/audio/get169buratino.mp3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smtClean="0"/>
              <a:t>      (</a:t>
            </a:r>
            <a:r>
              <a:rPr lang="ru-RU" sz="2000" dirty="0"/>
              <a:t>обработана в программе </a:t>
            </a:r>
            <a:r>
              <a:rPr lang="en-US" sz="2000" dirty="0"/>
              <a:t>Audacity)</a:t>
            </a:r>
            <a:endParaRPr lang="ru-RU" sz="2000" dirty="0" smtClean="0"/>
          </a:p>
          <a:p>
            <a:endParaRPr lang="en-US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79512" y="6165304"/>
            <a:ext cx="576064" cy="576064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из камня </a:t>
            </a:r>
            <a:endParaRPr lang="ru-RU" sz="2800" b="1" dirty="0"/>
          </a:p>
        </p:txBody>
      </p:sp>
      <p:sp>
        <p:nvSpPr>
          <p:cNvPr id="11" name="Табличка 10"/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из картона </a:t>
            </a:r>
            <a:endParaRPr lang="ru-RU" sz="2800" b="1" dirty="0"/>
          </a:p>
        </p:txBody>
      </p:sp>
      <p:sp>
        <p:nvSpPr>
          <p:cNvPr id="12" name="Табличка 11">
            <a:hlinkClick r:id="rId2" action="ppaction://hlinksldjump"/>
          </p:cNvPr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из полена </a:t>
            </a:r>
            <a:endParaRPr lang="ru-RU" sz="28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1"/>
            <a:ext cx="4508339" cy="6037954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Из чего папа Карло смастерил Буратино?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9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игрой на флейте </a:t>
            </a:r>
            <a:endParaRPr lang="ru-RU" sz="2800" b="1" dirty="0"/>
          </a:p>
        </p:txBody>
      </p:sp>
      <p:sp>
        <p:nvSpPr>
          <p:cNvPr id="11" name="Табличка 10">
            <a:hlinkClick r:id="rId2" action="ppaction://hlinksldjump"/>
          </p:cNvPr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игрой на шарманке </a:t>
            </a:r>
            <a:endParaRPr lang="ru-RU" sz="2800" b="1" dirty="0"/>
          </a:p>
        </p:txBody>
      </p:sp>
      <p:sp>
        <p:nvSpPr>
          <p:cNvPr id="12" name="Табличка 11"/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игрой на баяне </a:t>
            </a:r>
            <a:endParaRPr lang="ru-RU" sz="28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1"/>
            <a:ext cx="4508338" cy="6037955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Чем зарабатывал себе на пропитание папа Карло?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шляпу 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шарманку </a:t>
            </a:r>
            <a:endParaRPr lang="ru-RU" sz="2800" b="1" dirty="0"/>
          </a:p>
        </p:txBody>
      </p:sp>
      <p:sp>
        <p:nvSpPr>
          <p:cNvPr id="12" name="Табличка 11">
            <a:hlinkClick r:id="rId2" action="ppaction://hlinksldjump"/>
          </p:cNvPr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куртку </a:t>
            </a:r>
          </a:p>
          <a:p>
            <a:pPr algn="ctr"/>
            <a:r>
              <a:rPr lang="ru-RU" sz="2800" b="1" dirty="0" smtClean="0"/>
              <a:t> 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1"/>
            <a:ext cx="4508338" cy="6037955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Что продал папа Карло, чтобы купить для Буратино азбуку?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 пруд </a:t>
            </a:r>
            <a:endParaRPr lang="ru-RU" sz="2800" b="1" dirty="0"/>
          </a:p>
        </p:txBody>
      </p:sp>
      <p:sp>
        <p:nvSpPr>
          <p:cNvPr id="11" name="Табличка 10">
            <a:hlinkClick r:id="rId2" action="ppaction://hlinksldjump"/>
          </p:cNvPr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в кукольный театр </a:t>
            </a:r>
            <a:endParaRPr lang="ru-RU" sz="2800" b="1" dirty="0"/>
          </a:p>
        </p:txBody>
      </p:sp>
      <p:sp>
        <p:nvSpPr>
          <p:cNvPr id="12" name="Табличка 11"/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в магазин </a:t>
            </a:r>
            <a:endParaRPr lang="ru-RU" sz="28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2"/>
            <a:ext cx="4508338" cy="6037953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Куда отправился Буратино вместо школы?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>
            <a:hlinkClick r:id="rId2" action="ppaction://hlinksldjump"/>
          </p:cNvPr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</a:t>
            </a:r>
            <a:r>
              <a:rPr lang="ru-RU" sz="2800" b="1" dirty="0" smtClean="0"/>
              <a:t>дин стул</a:t>
            </a:r>
            <a:endParaRPr lang="ru-RU" sz="2800" b="1" dirty="0"/>
          </a:p>
        </p:txBody>
      </p:sp>
      <p:sp>
        <p:nvSpPr>
          <p:cNvPr id="11" name="Табличка 10"/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три стула</a:t>
            </a:r>
            <a:endParaRPr lang="ru-RU" sz="2800" b="1" dirty="0"/>
          </a:p>
        </p:txBody>
      </p:sp>
      <p:sp>
        <p:nvSpPr>
          <p:cNvPr id="12" name="Табличка 11"/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два стула</a:t>
            </a:r>
            <a:endParaRPr lang="ru-RU" sz="28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2"/>
            <a:ext cx="4508337" cy="6037953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Сколько стульев было в каморке у папы Карло?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 золотой </a:t>
            </a:r>
            <a:endParaRPr lang="ru-RU" sz="2800" b="1" dirty="0"/>
          </a:p>
        </p:txBody>
      </p:sp>
      <p:sp>
        <p:nvSpPr>
          <p:cNvPr id="11" name="Табличка 10"/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3 золотых </a:t>
            </a:r>
            <a:endParaRPr lang="ru-RU" sz="2800" b="1" dirty="0"/>
          </a:p>
        </p:txBody>
      </p:sp>
      <p:sp>
        <p:nvSpPr>
          <p:cNvPr id="12" name="Табличка 11">
            <a:hlinkClick r:id="rId2" action="ppaction://hlinksldjump"/>
          </p:cNvPr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5 золотых </a:t>
            </a:r>
            <a:endParaRPr lang="ru-RU" sz="28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2"/>
            <a:ext cx="4508337" cy="6037953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Сколько золотых подарил Карабас </a:t>
            </a:r>
            <a:r>
              <a:rPr lang="ru-RU" sz="2800" b="1" dirty="0" err="1" smtClean="0">
                <a:solidFill>
                  <a:sysClr val="windowText" lastClr="000000"/>
                </a:solidFill>
              </a:rPr>
              <a:t>Барабас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 Буратино?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>
            <a:hlinkClick r:id="rId2" action="ppaction://hlinksldjump"/>
          </p:cNvPr>
          <p:cNvSpPr/>
          <p:nvPr/>
        </p:nvSpPr>
        <p:spPr>
          <a:xfrm>
            <a:off x="5520281" y="4077072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дуб </a:t>
            </a:r>
            <a:endParaRPr lang="ru-RU" sz="2800" b="1" dirty="0"/>
          </a:p>
        </p:txBody>
      </p:sp>
      <p:sp>
        <p:nvSpPr>
          <p:cNvPr id="11" name="Табличка 10"/>
          <p:cNvSpPr/>
          <p:nvPr/>
        </p:nvSpPr>
        <p:spPr>
          <a:xfrm>
            <a:off x="5520281" y="5373216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е</a:t>
            </a:r>
            <a:r>
              <a:rPr lang="ru-RU" sz="2800" b="1" dirty="0" smtClean="0"/>
              <a:t>ль </a:t>
            </a:r>
            <a:endParaRPr lang="ru-RU" sz="2800" b="1" dirty="0"/>
          </a:p>
        </p:txBody>
      </p:sp>
      <p:sp>
        <p:nvSpPr>
          <p:cNvPr id="12" name="Табличка 11"/>
          <p:cNvSpPr/>
          <p:nvPr/>
        </p:nvSpPr>
        <p:spPr>
          <a:xfrm>
            <a:off x="5520281" y="2780928"/>
            <a:ext cx="3312368" cy="936104"/>
          </a:xfrm>
          <a:prstGeom prst="plaque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б</a:t>
            </a:r>
            <a:r>
              <a:rPr lang="ru-RU" sz="2800" b="1" dirty="0" smtClean="0"/>
              <a:t>ерёза </a:t>
            </a:r>
            <a:endParaRPr lang="ru-RU" sz="28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2" y="415382"/>
            <a:ext cx="4508337" cy="6037952"/>
          </a:xfrm>
          <a:prstGeom prst="rect">
            <a:avLst/>
          </a:prstGeom>
        </p:spPr>
      </p:pic>
      <p:sp>
        <p:nvSpPr>
          <p:cNvPr id="26" name="Рамка 25"/>
          <p:cNvSpPr/>
          <p:nvPr/>
        </p:nvSpPr>
        <p:spPr>
          <a:xfrm>
            <a:off x="157589" y="230002"/>
            <a:ext cx="4896544" cy="6408712"/>
          </a:xfrm>
          <a:prstGeom prst="frame">
            <a:avLst>
              <a:gd name="adj1" fmla="val 376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364088" y="230002"/>
            <a:ext cx="3468561" cy="204687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На ветвях какого дерева повесили разбойники Буратино?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6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3434</TotalTime>
  <Words>393</Words>
  <Application>Microsoft Office PowerPoint</Application>
  <PresentationFormat>Экран (4:3)</PresentationFormat>
  <Paragraphs>117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IRO-12</cp:lastModifiedBy>
  <cp:revision>76</cp:revision>
  <dcterms:created xsi:type="dcterms:W3CDTF">2014-08-19T02:29:01Z</dcterms:created>
  <dcterms:modified xsi:type="dcterms:W3CDTF">2018-01-26T03:47:14Z</dcterms:modified>
</cp:coreProperties>
</file>