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Знаете ли Вы Свято-Троицкую церковь, расположенную в с.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Кайдалово?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Свято-Троицкую церковь, расположенную в с. Кайдалово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Возможно </c:v>
                </c:pt>
                <c:pt idx="2">
                  <c:v>Никогда не слышал(а)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Как думаете действительна ли церковь сейчас?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думаете действительна ли церковь сейчас?</c:v>
                </c:pt>
              </c:strCache>
            </c:strRef>
          </c:tx>
          <c:dPt>
            <c:idx val="1"/>
            <c:explosion val="3"/>
          </c:dPt>
          <c:dLbls>
            <c:dLbl>
              <c:idx val="0"/>
              <c:layout>
                <c:manualLayout>
                  <c:x val="-2.1368166694928633E-2"/>
                  <c:y val="0.14640087071304694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 интересовалась(ся)</c:v>
                </c:pt>
                <c:pt idx="2">
                  <c:v>Возможно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15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Приняли бы Вы участие в поддержке восстановление этой церкви?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Возможно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14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80728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Тема: «Связь времён и поколений»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-zolotye_cerkovnye_kupola-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3993977" cy="3105319"/>
          </a:xfrm>
          <a:prstGeom prst="rect">
            <a:avLst/>
          </a:prstGeom>
        </p:spPr>
      </p:pic>
      <p:pic>
        <p:nvPicPr>
          <p:cNvPr id="7" name="Рисунок 6" descr="200px-OCU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980728"/>
            <a:ext cx="1800200" cy="18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35688" y="501317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Нахамец Екатерина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Ученица: 7 класса 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graphicFrame>
        <p:nvGraphicFramePr>
          <p:cNvPr id="5" name="Диаграмма 4"/>
          <p:cNvGraphicFramePr/>
          <p:nvPr/>
        </p:nvGraphicFramePr>
        <p:xfrm>
          <a:off x="1043608" y="1484784"/>
          <a:ext cx="68407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5616" y="90872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Опрос по теме «Свято-Троицкая церковь»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graphicFrame>
        <p:nvGraphicFramePr>
          <p:cNvPr id="5" name="Диаграмма 4"/>
          <p:cNvGraphicFramePr/>
          <p:nvPr/>
        </p:nvGraphicFramePr>
        <p:xfrm>
          <a:off x="827584" y="1700808"/>
          <a:ext cx="66602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98072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Опрос по теме «Свято-Троицкая церковь»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-zolotye_cerkovnye_kupola-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2481809" cy="1929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105273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Интернет ресурсы</a:t>
            </a:r>
            <a:endParaRPr lang="ru-RU" sz="28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20888"/>
            <a:ext cx="9144000" cy="201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1.http://ez.chita.ru/encycl/concepts/?id=4665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2.http://www.encycl.chita.ru/encycl/concepts/?id=5526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3.http://www.eparhiachita.ru/index.php/ct-menu-item-47/ct-menu...245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4.http://molitva-info.ru/duhovnaya-zhizn/znaki-i-simvoly-very-v-pravoslavii.html#i-11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http://mariastudio.ru/gallery/14/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http://www.eparhiachita.ru/index.php/ct-menu-item-47/ct-menu...245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908720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получение исторических сведений о прошлом и настоящем храма в с.Кайдалово, определение роли в жизни людей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изучить историю храма: развитие, разрушение, возрождение;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ознакомиться с внешним и внутренним устройства храма;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изучить и проанализировать научную, историческую литературу;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посмотреть упоминается ли церковь в литературных произведениях;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провести опрос по данной теме;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изготовить макет Свято-Троицкой церкви;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отобрать необходимый материал, проанализировать его.</a:t>
            </a:r>
          </a:p>
          <a:p>
            <a:r>
              <a:rPr lang="ru-RU" sz="2000" b="1" dirty="0" smtClean="0"/>
              <a:t>Гипотеза: </a:t>
            </a:r>
            <a:r>
              <a:rPr lang="ru-RU" sz="2000" dirty="0" smtClean="0"/>
              <a:t>храм всегда являлся духовным, нравственным, социальным и культурным центром села и судьба храма неразрывно связана с судьбой жителей села.</a:t>
            </a:r>
          </a:p>
          <a:p>
            <a:pPr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6" y="908720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Исторические сведения о Свято-Троицкой церкви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Развитие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центре села на самом видном месте расположена гордость кайдаловцев Свято-Троицкая каменная церковь. Купцы Чистохины и Щукины вложили свои средства на церковь в первой половине XIX века. Построена она была еще в 1829 году, была деревянной, однако сгорела в 1843 году по неизвестным причинам. Затем построили каменную церковь из кирпича, камня и железа. Как говорилось выше, церковь в селе Кайдалово строили братья Чистохины, которые таким образом желали стать казаками.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339752" y="980728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Разрушение Свято-Троицкой церкви 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88840"/>
            <a:ext cx="8748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и многие другие храмы, в пору борьбы с верой храм отобрали у верующих и с 1928 года разместили в нем колхозные склады: хранили мед, продукты, семечки, зерно...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это время были утрачены две главы церкви, располагавшиеся над теплыми приделами, убранство интерьера. Жгли святые книги, иконы, вырывали могильные плиты.  Частично сохранилась чугунная и мраморная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отмостка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полов, подоконники, рамы и ставни, ограда; заложены проемы окон северного фасада, проход из колокольни в правый придел. Планировавшаяся в 1994 году передача храма Читинской епархии не состоялась "в связи с отсутствием прихода". На начало 2010-х годов, будучи бесхозным, здание церкви продолжало разрушаться и восстановлению не принадлежало. Сегодня церковь стоит пустая. Строительная часть цела и разрушению даже времени не подвергалась. Ни одной трещины на её основательно сложенных стенах.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_3739.JPG"/>
          <p:cNvPicPr>
            <a:picLocks noChangeAspect="1"/>
          </p:cNvPicPr>
          <p:nvPr/>
        </p:nvPicPr>
        <p:blipFill>
          <a:blip r:embed="rId3" cstate="print"/>
          <a:srcRect l="18500" t="5901" r="35825" b="5901"/>
          <a:stretch>
            <a:fillRect/>
          </a:stretch>
        </p:blipFill>
        <p:spPr>
          <a:xfrm rot="5400000">
            <a:off x="677868" y="1238964"/>
            <a:ext cx="3024336" cy="4380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d448c3ba88b217224741344da1117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068960"/>
            <a:ext cx="4998874" cy="3330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39752" y="980728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Возрождение Свято-Троицкой церкви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44824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Первая после многолетнего запустения архейская служба состоялась в Троицком храме с.Кайдалово, 20 июня 2016 года, в день Святого Духа, епископ Нерчинский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Краснокаменский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Димитрий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были приглашены все верующие Забайкалья в один из самых красивых храмов нашего края - Троицкую церковь села Кайдалово. В 1913 г. производился капитальный ремонт церкви и ограды вокруг нее. В советские годы здание использовалось в хозяйственных целях, последнее время - как склад. В настоящее время церковь не используется, и как следствие - значительные утраты. Утрачены две главы церкви, располагавшиеся над теплыми приделами, убранство интерьера, частично сохранилась чугунная и мраморная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отмостка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полов, подоконники, рамы и ставни, ограда, заложены проемы окон северного фасада, проход из колокольни в правый придел.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9087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Внешнее и внутреннее устройство храма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d448c3ba88b217224741344da111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844824"/>
            <a:ext cx="453934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8ccdf644994f24e6ca668644a540b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185226"/>
            <a:ext cx="4283968" cy="2854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5c126386c25fbaaf3aeb783d018023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1412776"/>
            <a:ext cx="432048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90872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Внешнее и внутреннее устройство храма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a60caae46972e3b5e34b181b0de596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556792"/>
            <a:ext cx="626861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7d1812b48a7b3d79d662e72403fc1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556792"/>
            <a:ext cx="6374668" cy="4247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2f962ff2e12d873efaeeed89ee1b4b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484784"/>
            <a:ext cx="6728012" cy="433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619672" y="764705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Упоминание Свято-Троицкой церкви в литературных произведениях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3739.JPG"/>
          <p:cNvPicPr>
            <a:picLocks noChangeAspect="1"/>
          </p:cNvPicPr>
          <p:nvPr/>
        </p:nvPicPr>
        <p:blipFill>
          <a:blip r:embed="rId3" cstate="print"/>
          <a:srcRect l="20862" t="4200" r="10626" b="5901"/>
          <a:stretch>
            <a:fillRect/>
          </a:stretch>
        </p:blipFill>
        <p:spPr>
          <a:xfrm rot="5400000">
            <a:off x="2935" y="1805376"/>
            <a:ext cx="4392489" cy="4039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83968" y="1556792"/>
            <a:ext cx="43924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Стоит заброшена, забыта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Глазницами пустых окон, глядя вокруг.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Осквернена, разломана, разбита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запустение царит вокруг.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Разрушены все фрески, лики божьи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люди! Мозг ваш так засорён ложью,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Здесь каждый камень прошлым дышит,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Здесь каждая травинка помнит о былом.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верю: голос разума услышит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Ее мольбу о помощи.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не пойдет она на слом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Лишь только воробьи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Нашли приют на крыше.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запустение царит над нею в этот час.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звон колоколов давно уже не слышен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сколько их заброшенных сейчас!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Заброшенных по всей России,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Оскверненные прошлым,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Стоят как памятники, варварству людей.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Сменилось поколение, о люди, но не наказан до сих пор злодей!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-zolotye_cerkovnye_kupola-4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564904"/>
            <a:ext cx="2664296" cy="2071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8" name="TextBox 7"/>
          <p:cNvSpPr txBox="1"/>
          <p:nvPr/>
        </p:nvSpPr>
        <p:spPr>
          <a:xfrm>
            <a:off x="755576" y="83671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Опрос по теме «Свято-Троицкая церковь»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39552" y="1628800"/>
          <a:ext cx="7595625" cy="396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728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2</cp:revision>
  <dcterms:created xsi:type="dcterms:W3CDTF">2020-01-24T10:23:49Z</dcterms:created>
  <dcterms:modified xsi:type="dcterms:W3CDTF">2020-01-26T08:34:29Z</dcterms:modified>
</cp:coreProperties>
</file>