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2F6A8A-019F-4F00-BD1E-1739C3978465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F86D72-CE13-47BA-81F7-806F4CC56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2F6A8A-019F-4F00-BD1E-1739C3978465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86D72-CE13-47BA-81F7-806F4CC56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2F6A8A-019F-4F00-BD1E-1739C3978465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86D72-CE13-47BA-81F7-806F4CC56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2F6A8A-019F-4F00-BD1E-1739C3978465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86D72-CE13-47BA-81F7-806F4CC56D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2F6A8A-019F-4F00-BD1E-1739C3978465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86D72-CE13-47BA-81F7-806F4CC56D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2F6A8A-019F-4F00-BD1E-1739C3978465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86D72-CE13-47BA-81F7-806F4CC56D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2F6A8A-019F-4F00-BD1E-1739C3978465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86D72-CE13-47BA-81F7-806F4CC56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2F6A8A-019F-4F00-BD1E-1739C3978465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86D72-CE13-47BA-81F7-806F4CC56D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2F6A8A-019F-4F00-BD1E-1739C3978465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86D72-CE13-47BA-81F7-806F4CC56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A2F6A8A-019F-4F00-BD1E-1739C3978465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86D72-CE13-47BA-81F7-806F4CC56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2F6A8A-019F-4F00-BD1E-1739C3978465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F86D72-CE13-47BA-81F7-806F4CC56D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A2F6A8A-019F-4F00-BD1E-1739C3978465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5F86D72-CE13-47BA-81F7-806F4CC56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Учимся писать вступление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12.Люди часто размышляют о том, что … . (О том, что … , люди думали и во времена древнейшей, и во времена новейшей истории).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13.Что мы знаем об …? (каждый из нас когда-нибудь …). Чаще всего наши знания об … ограничиваются самыми общими представлениями: …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14.(Вопросы). Эти вопросы очень важны, потому что заставляют нас задуматься о сущности … . Кто-то считает, что … . Кто-то … 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15.«…,» - в этих словах, как мне кажется, выражается главная мысль  </a:t>
            </a:r>
            <a:r>
              <a:rPr lang="ru-RU" dirty="0" smtClean="0"/>
              <a:t>сочинения… 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вступлений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1124744"/>
            <a:ext cx="72891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Удачи на </a:t>
            </a:r>
            <a:r>
              <a:rPr lang="ru-RU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экзмене</a:t>
            </a:r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!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026" name="Picture 2" descr="C:\Users\School1\Pictures\NPFjNdGiF1g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636912"/>
            <a:ext cx="4493584" cy="33701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Писатель родился в таком-то году, окончил (или не окончил) университет, вершиной творчества стало произведение, о котором пойдёт речь. Роман (повесть, поэма, рассказ) написан в таком-то году…»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Академический зачин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 не случайно выбрал(а) эту тему. Проблема, которую она затрагивает, интересует меня не только как читателя, но и как человека, живущего интересами своего времени и своего поколения…»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 «я»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Ненастная ночь. За окном шумит ливень, а в мокрые стёкла стучат тёмные ветки. Тихо и уютно горит настольная лампа. У меня на коленях раскрытый томик чеховских рассказов…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«Киношный»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Болконский… Что же он такое? Почему всякий раз, встречаясь с ним на страницах романа, я испытываю то необъяснимую радость, то жгучую досаду, часто ловлю себя на мысли, что это я, это про меня. Хотя, конечно…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Дневниковый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«Что вы, что вы над собой сделали!» - говорит Соня Раскольникову. Вдумаемся в её слова. Они применимы ко всем героям Достоевского. Мармеладов, Рогожин, Карамазов… - все они что-то над собой сделали, помимо того, что сделала над ними жизнь…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Цитатный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1. Всем известно, что … Об этом написаны тысячи книг и сняты сотни фильмов, об этом говорят и неискушенные подростки и умудренные опытом люди… Наверное, эта тема интересует каждого из нас, поэтому текст … тоже посвящён …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r>
              <a:rPr lang="ru-RU" dirty="0"/>
              <a:t>2. О необходимости ... знает каждый. Об этом говорят учителя в школе, писатели в своих книгах. Проблемы… - это те проблемы, которые встают перед человеком постоянно. Казалось бы, всё давно должно быть решено. Но как часто всё только на уровне формальных знаний и остаётся.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r>
              <a:rPr lang="ru-RU" dirty="0"/>
              <a:t>3. (Риторические вопросы). Эти вопросы всегда волновали человечество. О … размышляет в своей статье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вступлений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4. (Риторические вопросы). Вопросы эти на первый взгляд кажутся простыми. Для некоторых людей они вопросами как бы и не являются, не стоят перед ними. Ответы на них представляются им сами собой разумеющимися.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Некоторые считают, что … . Другие подчёркивают … . Но смысл этой статьи несколько шире, чем это кажется на первый взгляд. Проблема, которую ставит автор, касается не только избранных людей, она касается любого из нас. … . Почему так бывает? Ответ на этот вопрос можно найти в статье…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r>
              <a:rPr lang="ru-RU" dirty="0"/>
              <a:t>5. Начать с цитаты, в которой заключена главная мысль текста. (Прием «Ниточка») «(Высказывание),» - так начинается статья … . Уже в первом предложении чётко выражена главная тема текста. О… много говорили и писали. Важность этой темы трудно переоценить: далеко не все люди понимают … (Определить проблему в виде вопроса).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вступлений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/>
              <a:t>6. Одной из самых волнующих загадок, которые всегда тревожили человеческую мысль, был вопрос, связанный с … . (Риторические вопросы).</a:t>
            </a:r>
          </a:p>
          <a:p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  <a:p>
            <a:r>
              <a:rPr lang="ru-RU" b="1" dirty="0"/>
              <a:t>7. (Риторический вопрос ). Этот вопрос встаёт перед каждым новым поколением, потому что человек не желает довольствоваться старыми ответами и стремится найти свою правду.</a:t>
            </a:r>
          </a:p>
          <a:p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  <a:p>
            <a:r>
              <a:rPr lang="ru-RU" b="1" dirty="0"/>
              <a:t>8. Приём «Ключевое слово». а) Определить тему текста. б) Выделить ключевое понятие. в) Раскрыть смысл этого понятия.</a:t>
            </a:r>
          </a:p>
          <a:p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9.Приём «Аллегория». Нужно проиллюстрировать важность поставленной проблемы каким – либо конкретным примером.</a:t>
            </a:r>
          </a:p>
          <a:p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10.Приём «Цитата». «…,» - писал известный … . В этих словах звучит … . Действительно, …</a:t>
            </a:r>
          </a:p>
          <a:p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11.(Вопросы). Эти вопросы звучат в статье … . Автор поднимает проблему, актуальность которой ни у кого не вызывает сомнений.</a:t>
            </a:r>
          </a:p>
          <a:p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вступлений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</TotalTime>
  <Words>361</Words>
  <Application>Microsoft Office PowerPoint</Application>
  <PresentationFormat>Экран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Учимся писать вступление</vt:lpstr>
      <vt:lpstr>Академический зачин</vt:lpstr>
      <vt:lpstr>От «я»</vt:lpstr>
      <vt:lpstr>«Киношный» </vt:lpstr>
      <vt:lpstr>Дневниковый</vt:lpstr>
      <vt:lpstr>Цитатный</vt:lpstr>
      <vt:lpstr>Примеры вступлений</vt:lpstr>
      <vt:lpstr>Примеры вступлений</vt:lpstr>
      <vt:lpstr>Примеры вступлений</vt:lpstr>
      <vt:lpstr>Примеры вступлений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Учимся писать вступление</dc:title>
  <dc:creator>School1</dc:creator>
  <cp:lastModifiedBy>School1</cp:lastModifiedBy>
  <cp:revision>4</cp:revision>
  <dcterms:created xsi:type="dcterms:W3CDTF">2016-10-17T03:48:26Z</dcterms:created>
  <dcterms:modified xsi:type="dcterms:W3CDTF">2017-01-24T01:27:35Z</dcterms:modified>
</cp:coreProperties>
</file>