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61" r:id="rId7"/>
    <p:sldId id="259" r:id="rId8"/>
    <p:sldId id="260" r:id="rId9"/>
    <p:sldId id="267" r:id="rId10"/>
    <p:sldId id="268" r:id="rId11"/>
    <p:sldId id="263" r:id="rId12"/>
    <p:sldId id="264" r:id="rId13"/>
    <p:sldId id="262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142984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Урок литературы в 7 классе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Анализ поэмы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А.С.Пушкина «Полтава»</a:t>
            </a:r>
          </a:p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2"/>
          <a:ext cx="8286808" cy="57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077"/>
                <a:gridCol w="3766731"/>
              </a:tblGrid>
              <a:tr h="12613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5. «И грянул бой. Полтавский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бой!..»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Слышен звук, громкий, неистовый – русские солдаты будут биться на смерть.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75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6. «Ура! Мы ломим; гнутся шведы: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О славный час! О славный вид!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Еще напор – и враг бежит!..»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Метафора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«Мы» – поэт не отделяет себя от участников сражения, слышны его патриотические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 чувства.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345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Колет, рубит, режет, бежит и.т.д.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Динамика создается сменой событий, нагнетением глаголов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345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Бой барабанный, клики, скрежет, гром пушек, топот, ржанье, стон…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Сочетание определенных звуков – и мы слышим звуки боя.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3_IL_04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95750" cy="5429288"/>
          </a:xfrm>
          <a:prstGeom prst="rect">
            <a:avLst/>
          </a:prstGeom>
          <a:noFill/>
        </p:spPr>
      </p:pic>
      <p:pic>
        <p:nvPicPr>
          <p:cNvPr id="2050" name="Picture 2" descr="M:\Пушкин Полтава\Полтава\karl12s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998434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28572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Петр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I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1429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Карл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XII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Пушкин Полтава\Полтава\20090905_konnaja_at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5729318" cy="3995761"/>
          </a:xfrm>
          <a:prstGeom prst="rect">
            <a:avLst/>
          </a:prstGeom>
          <a:noFill/>
        </p:spPr>
      </p:pic>
      <p:pic>
        <p:nvPicPr>
          <p:cNvPr id="3" name="Picture 2" descr="C:\Documents and Settings\HomeUSER\Мои документы\Мои рисунки\1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61327"/>
            <a:ext cx="5000660" cy="3361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1" y="357166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«И он промчался пред полками,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Могущ и радостен, как бой…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 ним вослед неслись толпой…»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643446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«… бледен, недвижим,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Страдая раной, Карл явился…»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85795"/>
          <a:ext cx="8715436" cy="594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90320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Петр </a:t>
                      </a:r>
                      <a:r>
                        <a:rPr lang="en-US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I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Карл  </a:t>
                      </a:r>
                      <a:r>
                        <a:rPr lang="en-US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XII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90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Необыкновенен, грозен для врага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«Бледен, недвижим»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419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Это порыв, стремление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Немощь короля символизирует закат его государства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75479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Воплощает в себе динамическую силу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энергию молодого государства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Беспомощен, слаб, «слабым манием руки на русских двинул он полки»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290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Участвует в бою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 принимает участия в бою.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Сопоставление Петра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и Карла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XII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Пушкин Полтава\Полтава\175406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43932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«Пирует Петр. И горд, и ясен, И славы полон взор его»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4_IL_01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19174"/>
            <a:ext cx="8215370" cy="52673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Бегство Карла XII и Мазепы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		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Известен большой интерес А.С.Пушкина 			к истории России, особенно к 					петровскому времени. Полтавскую 				битву поэт считал одним «из  самых 				важных и самых счастливых 					происшествий царствования Петра 				Великого. Она избавила его от  					опаснейшего врага…»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			А. С. Пушкин запечатлел в поэме великий исторический момент в судьбе России, поэтически воссоздав картину Полтавского сражения. И сколько бы не прошло времени с тех пор, читатель, открывая новые пушкинские страницы, вновь переносится в далекое прошлое, мысленно видит теснимые русскими войсками полки шведов, испытывает торжество победы.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Documents and Settings\HomeUSER\Мои документы\Мои рисунки\alexander-pus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6193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I7RK_4-01_IL_06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357454" cy="2714644"/>
          </a:xfrm>
          <a:prstGeom prst="rect">
            <a:avLst/>
          </a:prstGeom>
          <a:noFill/>
        </p:spPr>
      </p:pic>
      <p:pic>
        <p:nvPicPr>
          <p:cNvPr id="4" name="Picture 2" descr="C:\Documents and Settings\HomeUSER\Мои документы\Мои рисунки\fin_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857256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7148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Поэма «Полтава»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1828 год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Пушкин Полтава\Полтава\147-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357298"/>
            <a:ext cx="3649310" cy="4714908"/>
          </a:xfrm>
          <a:prstGeom prst="rect">
            <a:avLst/>
          </a:prstGeom>
          <a:noFill/>
        </p:spPr>
      </p:pic>
      <p:pic>
        <p:nvPicPr>
          <p:cNvPr id="1027" name="Picture 3" descr="M:\Пушкин Полтава\Полтава\Мазепа - гравю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550372" cy="4744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Кочубей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5716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Мазепа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2_IL_01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857652" cy="5072098"/>
          </a:xfrm>
          <a:prstGeom prst="rect">
            <a:avLst/>
          </a:prstGeom>
          <a:noFill/>
        </p:spPr>
      </p:pic>
      <p:pic>
        <p:nvPicPr>
          <p:cNvPr id="3" name="Picture 4" descr="LI7RK_4-04_IL_02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857652" cy="50720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Влюбленная Мария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Безумная Мария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USER\Мои документы\Мои рисунки\природа\f01247aa961a7584a7f77f3562da3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1"/>
            <a:ext cx="7358114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«Горит восток зарёю новой…»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8645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Это мысль о возрождении былого могущества родины, предчувствие победы…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3_IL_06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58246" cy="5357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Полтавская битва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USER\Мои документы\Мои рисунки\fin_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9279"/>
            <a:ext cx="8358246" cy="5568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0"/>
          <a:ext cx="8358246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44"/>
                <a:gridCol w="3799202"/>
              </a:tblGrid>
              <a:tr h="129353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1. «Горит восток зарею новой…»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Это мысль о возрождении былого могущества родины, предчувствие победы…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5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2. «Тесним мы шведов рать за ратью;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Темнеет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слава их знамен…»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Метафора, которая передает уверенность поэта в победе русской армии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935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3. «Тогда-то свыше вдохновенный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Раздался звучный глас Петра: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«За дело, с Богом!...»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Звучный – радостный, полон надежды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6915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4. «Казалось, Карла приводил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Желанный бой в недоуменье…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Вдруг слабым манием руки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На русских двинул он полки…»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Он хотел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 увидеть неорганизованную армию, слабую и духом и физически, но…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385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7 классе Анализ поэмы А.С.Пушкина «Полтава»</dc:title>
  <dc:creator>Мария</dc:creator>
  <cp:lastModifiedBy>User</cp:lastModifiedBy>
  <cp:revision>25</cp:revision>
  <dcterms:modified xsi:type="dcterms:W3CDTF">2017-12-05T09:29:07Z</dcterms:modified>
</cp:coreProperties>
</file>